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63" r:id="rId4"/>
    <p:sldId id="258" r:id="rId5"/>
    <p:sldId id="261" r:id="rId6"/>
    <p:sldId id="262" r:id="rId7"/>
    <p:sldId id="259" r:id="rId8"/>
    <p:sldId id="264" r:id="rId9"/>
    <p:sldId id="265" r:id="rId10"/>
    <p:sldId id="260"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4E9817-C0CB-9677-3D82-ED252403EBA5}" v="2" dt="2024-09-15T02:16:49.889"/>
    <p1510:client id="{614D7767-3D20-40F5-97B7-271971B501D5}" v="820" dt="2024-09-15T02:43:57.372"/>
    <p1510:client id="{67483926-8E79-A691-AB15-D249A99CAFD8}" v="7" dt="2024-09-14T20:03:25.702"/>
    <p1510:client id="{C12EFF06-30AA-BD06-CA15-22AB358C33A6}" v="48" dt="2024-09-15T02:23:13.512"/>
    <p1510:client id="{F0702458-CEED-7BC1-ED87-2566E3992D38}" v="106" dt="2024-09-14T19:29:30.38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AC2FDE4-DEF4-4AAE-8448-F7A7A7B38225}"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D5F80274-69CA-4F3A-A4A4-C62A23DF60AC}">
      <dgm:prSet/>
      <dgm:spPr/>
      <dgm:t>
        <a:bodyPr/>
        <a:lstStyle/>
        <a:p>
          <a:r>
            <a:rPr lang="en-US"/>
            <a:t>Login Screen</a:t>
          </a:r>
        </a:p>
      </dgm:t>
    </dgm:pt>
    <dgm:pt modelId="{4C96DFE0-ED69-497F-9940-4C6610D17092}" type="parTrans" cxnId="{F022633E-3F8B-4CCC-812B-C5326FC5D4E8}">
      <dgm:prSet/>
      <dgm:spPr/>
      <dgm:t>
        <a:bodyPr/>
        <a:lstStyle/>
        <a:p>
          <a:endParaRPr lang="en-US"/>
        </a:p>
      </dgm:t>
    </dgm:pt>
    <dgm:pt modelId="{D60BDC13-FAAD-43BD-B9B3-20121164E4AD}" type="sibTrans" cxnId="{F022633E-3F8B-4CCC-812B-C5326FC5D4E8}">
      <dgm:prSet/>
      <dgm:spPr/>
      <dgm:t>
        <a:bodyPr/>
        <a:lstStyle/>
        <a:p>
          <a:endParaRPr lang="en-US"/>
        </a:p>
      </dgm:t>
    </dgm:pt>
    <dgm:pt modelId="{DEDDF270-0729-4A7B-8D64-8DC66382D0FA}">
      <dgm:prSet/>
      <dgm:spPr/>
      <dgm:t>
        <a:bodyPr/>
        <a:lstStyle/>
        <a:p>
          <a:r>
            <a:rPr lang="en-US"/>
            <a:t>Validate username and password</a:t>
          </a:r>
        </a:p>
      </dgm:t>
    </dgm:pt>
    <dgm:pt modelId="{0910CE84-434B-43EA-AC07-1895EEA107A7}" type="parTrans" cxnId="{9FCC4646-C24B-4C73-8F3F-D47BD2497141}">
      <dgm:prSet/>
      <dgm:spPr/>
      <dgm:t>
        <a:bodyPr/>
        <a:lstStyle/>
        <a:p>
          <a:endParaRPr lang="en-US"/>
        </a:p>
      </dgm:t>
    </dgm:pt>
    <dgm:pt modelId="{E5B9B2FB-947A-408A-90EE-27D5151DEFB0}" type="sibTrans" cxnId="{9FCC4646-C24B-4C73-8F3F-D47BD2497141}">
      <dgm:prSet/>
      <dgm:spPr/>
      <dgm:t>
        <a:bodyPr/>
        <a:lstStyle/>
        <a:p>
          <a:endParaRPr lang="en-US"/>
        </a:p>
      </dgm:t>
    </dgm:pt>
    <dgm:pt modelId="{3EBEEDB5-1EAA-4F9E-B00E-7409BA66F3D5}">
      <dgm:prSet/>
      <dgm:spPr/>
      <dgm:t>
        <a:bodyPr/>
        <a:lstStyle/>
        <a:p>
          <a:r>
            <a:rPr lang="en-US"/>
            <a:t>Add New Member</a:t>
          </a:r>
        </a:p>
      </dgm:t>
    </dgm:pt>
    <dgm:pt modelId="{92FAF26D-254F-491A-A64B-10D07E536441}" type="parTrans" cxnId="{4AD7B638-9521-4409-AFDA-678A7F3A947C}">
      <dgm:prSet/>
      <dgm:spPr/>
      <dgm:t>
        <a:bodyPr/>
        <a:lstStyle/>
        <a:p>
          <a:endParaRPr lang="en-US"/>
        </a:p>
      </dgm:t>
    </dgm:pt>
    <dgm:pt modelId="{5E99D8BC-1558-4F5D-B58A-4983B4E64225}" type="sibTrans" cxnId="{4AD7B638-9521-4409-AFDA-678A7F3A947C}">
      <dgm:prSet/>
      <dgm:spPr/>
      <dgm:t>
        <a:bodyPr/>
        <a:lstStyle/>
        <a:p>
          <a:endParaRPr lang="en-US"/>
        </a:p>
      </dgm:t>
    </dgm:pt>
    <dgm:pt modelId="{6AF7D17C-08FE-481D-8ACC-4525B49B08F1}">
      <dgm:prSet/>
      <dgm:spPr/>
      <dgm:t>
        <a:bodyPr/>
        <a:lstStyle/>
        <a:p>
          <a:r>
            <a:rPr lang="en-US"/>
            <a:t>Check required fields  (First name, Last name, Street, City, State, Zip Code, Phone Number).</a:t>
          </a:r>
        </a:p>
      </dgm:t>
    </dgm:pt>
    <dgm:pt modelId="{0F94B0C1-8A64-4FF8-B942-96A3E36C8B54}" type="parTrans" cxnId="{14075E8E-0C63-46A0-A06A-67682F5182ED}">
      <dgm:prSet/>
      <dgm:spPr/>
      <dgm:t>
        <a:bodyPr/>
        <a:lstStyle/>
        <a:p>
          <a:endParaRPr lang="en-US"/>
        </a:p>
      </dgm:t>
    </dgm:pt>
    <dgm:pt modelId="{C2921B17-F632-4463-A731-6EC7CADA3369}" type="sibTrans" cxnId="{14075E8E-0C63-46A0-A06A-67682F5182ED}">
      <dgm:prSet/>
      <dgm:spPr/>
      <dgm:t>
        <a:bodyPr/>
        <a:lstStyle/>
        <a:p>
          <a:endParaRPr lang="en-US"/>
        </a:p>
      </dgm:t>
    </dgm:pt>
    <dgm:pt modelId="{2A93D59D-BBDF-4546-A6C9-DFEEA7941F2F}">
      <dgm:prSet/>
      <dgm:spPr/>
      <dgm:t>
        <a:bodyPr/>
        <a:lstStyle/>
        <a:p>
          <a:r>
            <a:rPr lang="en-US"/>
            <a:t>Validate phone number.</a:t>
          </a:r>
        </a:p>
      </dgm:t>
    </dgm:pt>
    <dgm:pt modelId="{1F80AD7B-CA15-4F9A-A31B-1A20C6B575E1}" type="parTrans" cxnId="{00CF9AFE-2D80-462D-B5C9-CF87D634248C}">
      <dgm:prSet/>
      <dgm:spPr/>
      <dgm:t>
        <a:bodyPr/>
        <a:lstStyle/>
        <a:p>
          <a:endParaRPr lang="en-US"/>
        </a:p>
      </dgm:t>
    </dgm:pt>
    <dgm:pt modelId="{73E5EB21-48C1-443B-A3D7-5D1CF4BBFD32}" type="sibTrans" cxnId="{00CF9AFE-2D80-462D-B5C9-CF87D634248C}">
      <dgm:prSet/>
      <dgm:spPr/>
      <dgm:t>
        <a:bodyPr/>
        <a:lstStyle/>
        <a:p>
          <a:endParaRPr lang="en-US"/>
        </a:p>
      </dgm:t>
    </dgm:pt>
    <dgm:pt modelId="{D4BD7128-1223-4017-9254-240A7B755A8F}">
      <dgm:prSet/>
      <dgm:spPr/>
      <dgm:t>
        <a:bodyPr/>
        <a:lstStyle/>
        <a:p>
          <a:r>
            <a:rPr lang="en-US"/>
            <a:t>Validate Zip Code.</a:t>
          </a:r>
        </a:p>
      </dgm:t>
    </dgm:pt>
    <dgm:pt modelId="{66BB0B4E-A1B9-409D-9CEB-BBD758D381F5}" type="parTrans" cxnId="{4785A226-FFF5-4C8C-BE07-AC005671A6E5}">
      <dgm:prSet/>
      <dgm:spPr/>
      <dgm:t>
        <a:bodyPr/>
        <a:lstStyle/>
        <a:p>
          <a:endParaRPr lang="en-US"/>
        </a:p>
      </dgm:t>
    </dgm:pt>
    <dgm:pt modelId="{DBAB9137-F615-4ECB-896E-AA1BFA63A4BA}" type="sibTrans" cxnId="{4785A226-FFF5-4C8C-BE07-AC005671A6E5}">
      <dgm:prSet/>
      <dgm:spPr/>
      <dgm:t>
        <a:bodyPr/>
        <a:lstStyle/>
        <a:p>
          <a:endParaRPr lang="en-US"/>
        </a:p>
      </dgm:t>
    </dgm:pt>
    <dgm:pt modelId="{D8F22852-2FAF-44B5-8A85-BC32063A209C}" type="pres">
      <dgm:prSet presAssocID="{7AC2FDE4-DEF4-4AAE-8448-F7A7A7B38225}" presName="linear" presStyleCnt="0">
        <dgm:presLayoutVars>
          <dgm:animLvl val="lvl"/>
          <dgm:resizeHandles val="exact"/>
        </dgm:presLayoutVars>
      </dgm:prSet>
      <dgm:spPr/>
    </dgm:pt>
    <dgm:pt modelId="{E390FA99-B58A-446F-A027-D220FFE971B3}" type="pres">
      <dgm:prSet presAssocID="{D5F80274-69CA-4F3A-A4A4-C62A23DF60AC}" presName="parentText" presStyleLbl="node1" presStyleIdx="0" presStyleCnt="2">
        <dgm:presLayoutVars>
          <dgm:chMax val="0"/>
          <dgm:bulletEnabled val="1"/>
        </dgm:presLayoutVars>
      </dgm:prSet>
      <dgm:spPr/>
    </dgm:pt>
    <dgm:pt modelId="{6CB14ACA-B867-4185-81CE-0ACA0B52226D}" type="pres">
      <dgm:prSet presAssocID="{D5F80274-69CA-4F3A-A4A4-C62A23DF60AC}" presName="childText" presStyleLbl="revTx" presStyleIdx="0" presStyleCnt="2">
        <dgm:presLayoutVars>
          <dgm:bulletEnabled val="1"/>
        </dgm:presLayoutVars>
      </dgm:prSet>
      <dgm:spPr/>
    </dgm:pt>
    <dgm:pt modelId="{E0B3985A-3C43-463D-8C00-B0507C548424}" type="pres">
      <dgm:prSet presAssocID="{3EBEEDB5-1EAA-4F9E-B00E-7409BA66F3D5}" presName="parentText" presStyleLbl="node1" presStyleIdx="1" presStyleCnt="2">
        <dgm:presLayoutVars>
          <dgm:chMax val="0"/>
          <dgm:bulletEnabled val="1"/>
        </dgm:presLayoutVars>
      </dgm:prSet>
      <dgm:spPr/>
    </dgm:pt>
    <dgm:pt modelId="{64E8AA65-63A1-4B38-B906-7026D105B6FF}" type="pres">
      <dgm:prSet presAssocID="{3EBEEDB5-1EAA-4F9E-B00E-7409BA66F3D5}" presName="childText" presStyleLbl="revTx" presStyleIdx="1" presStyleCnt="2">
        <dgm:presLayoutVars>
          <dgm:bulletEnabled val="1"/>
        </dgm:presLayoutVars>
      </dgm:prSet>
      <dgm:spPr/>
    </dgm:pt>
  </dgm:ptLst>
  <dgm:cxnLst>
    <dgm:cxn modelId="{4785A226-FFF5-4C8C-BE07-AC005671A6E5}" srcId="{3EBEEDB5-1EAA-4F9E-B00E-7409BA66F3D5}" destId="{D4BD7128-1223-4017-9254-240A7B755A8F}" srcOrd="2" destOrd="0" parTransId="{66BB0B4E-A1B9-409D-9CEB-BBD758D381F5}" sibTransId="{DBAB9137-F615-4ECB-896E-AA1BFA63A4BA}"/>
    <dgm:cxn modelId="{4AD7B638-9521-4409-AFDA-678A7F3A947C}" srcId="{7AC2FDE4-DEF4-4AAE-8448-F7A7A7B38225}" destId="{3EBEEDB5-1EAA-4F9E-B00E-7409BA66F3D5}" srcOrd="1" destOrd="0" parTransId="{92FAF26D-254F-491A-A64B-10D07E536441}" sibTransId="{5E99D8BC-1558-4F5D-B58A-4983B4E64225}"/>
    <dgm:cxn modelId="{F022633E-3F8B-4CCC-812B-C5326FC5D4E8}" srcId="{7AC2FDE4-DEF4-4AAE-8448-F7A7A7B38225}" destId="{D5F80274-69CA-4F3A-A4A4-C62A23DF60AC}" srcOrd="0" destOrd="0" parTransId="{4C96DFE0-ED69-497F-9940-4C6610D17092}" sibTransId="{D60BDC13-FAAD-43BD-B9B3-20121164E4AD}"/>
    <dgm:cxn modelId="{76A7A05F-2FC4-4F3C-9D4A-E295488181C6}" type="presOf" srcId="{7AC2FDE4-DEF4-4AAE-8448-F7A7A7B38225}" destId="{D8F22852-2FAF-44B5-8A85-BC32063A209C}" srcOrd="0" destOrd="0" presId="urn:microsoft.com/office/officeart/2005/8/layout/vList2"/>
    <dgm:cxn modelId="{9FCC4646-C24B-4C73-8F3F-D47BD2497141}" srcId="{D5F80274-69CA-4F3A-A4A4-C62A23DF60AC}" destId="{DEDDF270-0729-4A7B-8D64-8DC66382D0FA}" srcOrd="0" destOrd="0" parTransId="{0910CE84-434B-43EA-AC07-1895EEA107A7}" sibTransId="{E5B9B2FB-947A-408A-90EE-27D5151DEFB0}"/>
    <dgm:cxn modelId="{F470787A-B62A-4918-8A9C-3C2A0BFCFCA0}" type="presOf" srcId="{D5F80274-69CA-4F3A-A4A4-C62A23DF60AC}" destId="{E390FA99-B58A-446F-A027-D220FFE971B3}" srcOrd="0" destOrd="0" presId="urn:microsoft.com/office/officeart/2005/8/layout/vList2"/>
    <dgm:cxn modelId="{14075E8E-0C63-46A0-A06A-67682F5182ED}" srcId="{3EBEEDB5-1EAA-4F9E-B00E-7409BA66F3D5}" destId="{6AF7D17C-08FE-481D-8ACC-4525B49B08F1}" srcOrd="0" destOrd="0" parTransId="{0F94B0C1-8A64-4FF8-B942-96A3E36C8B54}" sibTransId="{C2921B17-F632-4463-A731-6EC7CADA3369}"/>
    <dgm:cxn modelId="{1C2BE897-51A0-462F-B01B-A1D889727FA0}" type="presOf" srcId="{DEDDF270-0729-4A7B-8D64-8DC66382D0FA}" destId="{6CB14ACA-B867-4185-81CE-0ACA0B52226D}" srcOrd="0" destOrd="0" presId="urn:microsoft.com/office/officeart/2005/8/layout/vList2"/>
    <dgm:cxn modelId="{11952BBF-1CF5-433A-9356-211EC4FD8E47}" type="presOf" srcId="{2A93D59D-BBDF-4546-A6C9-DFEEA7941F2F}" destId="{64E8AA65-63A1-4B38-B906-7026D105B6FF}" srcOrd="0" destOrd="1" presId="urn:microsoft.com/office/officeart/2005/8/layout/vList2"/>
    <dgm:cxn modelId="{113509C6-8E23-4EF5-B372-E902893D21C6}" type="presOf" srcId="{3EBEEDB5-1EAA-4F9E-B00E-7409BA66F3D5}" destId="{E0B3985A-3C43-463D-8C00-B0507C548424}" srcOrd="0" destOrd="0" presId="urn:microsoft.com/office/officeart/2005/8/layout/vList2"/>
    <dgm:cxn modelId="{697A30C8-66DB-40D1-8EF8-5849A337A94F}" type="presOf" srcId="{D4BD7128-1223-4017-9254-240A7B755A8F}" destId="{64E8AA65-63A1-4B38-B906-7026D105B6FF}" srcOrd="0" destOrd="2" presId="urn:microsoft.com/office/officeart/2005/8/layout/vList2"/>
    <dgm:cxn modelId="{63761FE6-4323-4A55-B513-889DECAE2929}" type="presOf" srcId="{6AF7D17C-08FE-481D-8ACC-4525B49B08F1}" destId="{64E8AA65-63A1-4B38-B906-7026D105B6FF}" srcOrd="0" destOrd="0" presId="urn:microsoft.com/office/officeart/2005/8/layout/vList2"/>
    <dgm:cxn modelId="{00CF9AFE-2D80-462D-B5C9-CF87D634248C}" srcId="{3EBEEDB5-1EAA-4F9E-B00E-7409BA66F3D5}" destId="{2A93D59D-BBDF-4546-A6C9-DFEEA7941F2F}" srcOrd="1" destOrd="0" parTransId="{1F80AD7B-CA15-4F9A-A31B-1A20C6B575E1}" sibTransId="{73E5EB21-48C1-443B-A3D7-5D1CF4BBFD32}"/>
    <dgm:cxn modelId="{0DBE20E1-E8F8-4180-AAD0-4770AAF716CE}" type="presParOf" srcId="{D8F22852-2FAF-44B5-8A85-BC32063A209C}" destId="{E390FA99-B58A-446F-A027-D220FFE971B3}" srcOrd="0" destOrd="0" presId="urn:microsoft.com/office/officeart/2005/8/layout/vList2"/>
    <dgm:cxn modelId="{E2C11CD1-6905-4F2C-99C4-52CC2EECBFC0}" type="presParOf" srcId="{D8F22852-2FAF-44B5-8A85-BC32063A209C}" destId="{6CB14ACA-B867-4185-81CE-0ACA0B52226D}" srcOrd="1" destOrd="0" presId="urn:microsoft.com/office/officeart/2005/8/layout/vList2"/>
    <dgm:cxn modelId="{5AF1C9D4-E8E3-43A3-8D13-7FE91819BAEF}" type="presParOf" srcId="{D8F22852-2FAF-44B5-8A85-BC32063A209C}" destId="{E0B3985A-3C43-463D-8C00-B0507C548424}" srcOrd="2" destOrd="0" presId="urn:microsoft.com/office/officeart/2005/8/layout/vList2"/>
    <dgm:cxn modelId="{05BE50D6-A0C5-49BE-9DE0-3B833BF071BF}" type="presParOf" srcId="{D8F22852-2FAF-44B5-8A85-BC32063A209C}" destId="{64E8AA65-63A1-4B38-B906-7026D105B6FF}"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AC2FDE4-DEF4-4AAE-8448-F7A7A7B38225}"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D5F80274-69CA-4F3A-A4A4-C62A23DF60AC}">
      <dgm:prSet/>
      <dgm:spPr/>
      <dgm:t>
        <a:bodyPr/>
        <a:lstStyle/>
        <a:p>
          <a:r>
            <a:rPr lang="en-US"/>
            <a:t>Add Book</a:t>
          </a:r>
        </a:p>
      </dgm:t>
    </dgm:pt>
    <dgm:pt modelId="{4C96DFE0-ED69-497F-9940-4C6610D17092}" type="parTrans" cxnId="{F022633E-3F8B-4CCC-812B-C5326FC5D4E8}">
      <dgm:prSet/>
      <dgm:spPr/>
      <dgm:t>
        <a:bodyPr/>
        <a:lstStyle/>
        <a:p>
          <a:endParaRPr lang="en-US"/>
        </a:p>
      </dgm:t>
    </dgm:pt>
    <dgm:pt modelId="{D60BDC13-FAAD-43BD-B9B3-20121164E4AD}" type="sibTrans" cxnId="{F022633E-3F8B-4CCC-812B-C5326FC5D4E8}">
      <dgm:prSet/>
      <dgm:spPr/>
      <dgm:t>
        <a:bodyPr/>
        <a:lstStyle/>
        <a:p>
          <a:endParaRPr lang="en-US"/>
        </a:p>
      </dgm:t>
    </dgm:pt>
    <dgm:pt modelId="{DEDDF270-0729-4A7B-8D64-8DC66382D0FA}">
      <dgm:prSet/>
      <dgm:spPr/>
      <dgm:t>
        <a:bodyPr/>
        <a:lstStyle/>
        <a:p>
          <a:r>
            <a:rPr lang="en-US"/>
            <a:t>Check required fields (ISBN, Authors)</a:t>
          </a:r>
        </a:p>
      </dgm:t>
    </dgm:pt>
    <dgm:pt modelId="{0910CE84-434B-43EA-AC07-1895EEA107A7}" type="parTrans" cxnId="{9FCC4646-C24B-4C73-8F3F-D47BD2497141}">
      <dgm:prSet/>
      <dgm:spPr/>
      <dgm:t>
        <a:bodyPr/>
        <a:lstStyle/>
        <a:p>
          <a:endParaRPr lang="en-US"/>
        </a:p>
      </dgm:t>
    </dgm:pt>
    <dgm:pt modelId="{E5B9B2FB-947A-408A-90EE-27D5151DEFB0}" type="sibTrans" cxnId="{9FCC4646-C24B-4C73-8F3F-D47BD2497141}">
      <dgm:prSet/>
      <dgm:spPr/>
      <dgm:t>
        <a:bodyPr/>
        <a:lstStyle/>
        <a:p>
          <a:endParaRPr lang="en-US"/>
        </a:p>
      </dgm:t>
    </dgm:pt>
    <dgm:pt modelId="{3EBEEDB5-1EAA-4F9E-B00E-7409BA66F3D5}">
      <dgm:prSet/>
      <dgm:spPr/>
      <dgm:t>
        <a:bodyPr/>
        <a:lstStyle/>
        <a:p>
          <a:r>
            <a:rPr lang="en-US"/>
            <a:t>Add Author</a:t>
          </a:r>
        </a:p>
      </dgm:t>
    </dgm:pt>
    <dgm:pt modelId="{92FAF26D-254F-491A-A64B-10D07E536441}" type="parTrans" cxnId="{4AD7B638-9521-4409-AFDA-678A7F3A947C}">
      <dgm:prSet/>
      <dgm:spPr/>
      <dgm:t>
        <a:bodyPr/>
        <a:lstStyle/>
        <a:p>
          <a:endParaRPr lang="en-US"/>
        </a:p>
      </dgm:t>
    </dgm:pt>
    <dgm:pt modelId="{5E99D8BC-1558-4F5D-B58A-4983B4E64225}" type="sibTrans" cxnId="{4AD7B638-9521-4409-AFDA-678A7F3A947C}">
      <dgm:prSet/>
      <dgm:spPr/>
      <dgm:t>
        <a:bodyPr/>
        <a:lstStyle/>
        <a:p>
          <a:endParaRPr lang="en-US"/>
        </a:p>
      </dgm:t>
    </dgm:pt>
    <dgm:pt modelId="{6AF7D17C-08FE-481D-8ACC-4525B49B08F1}">
      <dgm:prSet/>
      <dgm:spPr/>
      <dgm:t>
        <a:bodyPr/>
        <a:lstStyle/>
        <a:p>
          <a:r>
            <a:rPr lang="en-US"/>
            <a:t>Check required fields  (First name, Last name).</a:t>
          </a:r>
        </a:p>
      </dgm:t>
    </dgm:pt>
    <dgm:pt modelId="{0F94B0C1-8A64-4FF8-B942-96A3E36C8B54}" type="parTrans" cxnId="{14075E8E-0C63-46A0-A06A-67682F5182ED}">
      <dgm:prSet/>
      <dgm:spPr/>
      <dgm:t>
        <a:bodyPr/>
        <a:lstStyle/>
        <a:p>
          <a:endParaRPr lang="en-US"/>
        </a:p>
      </dgm:t>
    </dgm:pt>
    <dgm:pt modelId="{C2921B17-F632-4463-A731-6EC7CADA3369}" type="sibTrans" cxnId="{14075E8E-0C63-46A0-A06A-67682F5182ED}">
      <dgm:prSet/>
      <dgm:spPr/>
      <dgm:t>
        <a:bodyPr/>
        <a:lstStyle/>
        <a:p>
          <a:endParaRPr lang="en-US"/>
        </a:p>
      </dgm:t>
    </dgm:pt>
    <dgm:pt modelId="{2A93D59D-BBDF-4546-A6C9-DFEEA7941F2F}">
      <dgm:prSet/>
      <dgm:spPr/>
      <dgm:t>
        <a:bodyPr/>
        <a:lstStyle/>
        <a:p>
          <a:r>
            <a:rPr lang="en-US"/>
            <a:t>Validate phone number.</a:t>
          </a:r>
        </a:p>
      </dgm:t>
    </dgm:pt>
    <dgm:pt modelId="{1F80AD7B-CA15-4F9A-A31B-1A20C6B575E1}" type="parTrans" cxnId="{00CF9AFE-2D80-462D-B5C9-CF87D634248C}">
      <dgm:prSet/>
      <dgm:spPr/>
      <dgm:t>
        <a:bodyPr/>
        <a:lstStyle/>
        <a:p>
          <a:endParaRPr lang="en-US"/>
        </a:p>
      </dgm:t>
    </dgm:pt>
    <dgm:pt modelId="{73E5EB21-48C1-443B-A3D7-5D1CF4BBFD32}" type="sibTrans" cxnId="{00CF9AFE-2D80-462D-B5C9-CF87D634248C}">
      <dgm:prSet/>
      <dgm:spPr/>
      <dgm:t>
        <a:bodyPr/>
        <a:lstStyle/>
        <a:p>
          <a:endParaRPr lang="en-US"/>
        </a:p>
      </dgm:t>
    </dgm:pt>
    <dgm:pt modelId="{D4BD7128-1223-4017-9254-240A7B755A8F}">
      <dgm:prSet/>
      <dgm:spPr/>
      <dgm:t>
        <a:bodyPr/>
        <a:lstStyle/>
        <a:p>
          <a:r>
            <a:rPr lang="en-US"/>
            <a:t>Validate Zip Code.</a:t>
          </a:r>
        </a:p>
      </dgm:t>
    </dgm:pt>
    <dgm:pt modelId="{66BB0B4E-A1B9-409D-9CEB-BBD758D381F5}" type="parTrans" cxnId="{4785A226-FFF5-4C8C-BE07-AC005671A6E5}">
      <dgm:prSet/>
      <dgm:spPr/>
      <dgm:t>
        <a:bodyPr/>
        <a:lstStyle/>
        <a:p>
          <a:endParaRPr lang="en-US"/>
        </a:p>
      </dgm:t>
    </dgm:pt>
    <dgm:pt modelId="{DBAB9137-F615-4ECB-896E-AA1BFA63A4BA}" type="sibTrans" cxnId="{4785A226-FFF5-4C8C-BE07-AC005671A6E5}">
      <dgm:prSet/>
      <dgm:spPr/>
      <dgm:t>
        <a:bodyPr/>
        <a:lstStyle/>
        <a:p>
          <a:endParaRPr lang="en-US"/>
        </a:p>
      </dgm:t>
    </dgm:pt>
    <dgm:pt modelId="{F2701B2D-753D-458E-8CC1-5F13A628DB47}">
      <dgm:prSet/>
      <dgm:spPr/>
      <dgm:t>
        <a:bodyPr/>
        <a:lstStyle/>
        <a:p>
          <a:r>
            <a:rPr lang="en-US"/>
            <a:t>Check that the ISBN number does not exist.</a:t>
          </a:r>
        </a:p>
      </dgm:t>
    </dgm:pt>
    <dgm:pt modelId="{60DF4209-5148-4B24-BF51-3A4387A3AD62}" type="parTrans" cxnId="{6B96C440-B103-4A64-BC02-7E791502E7D5}">
      <dgm:prSet/>
      <dgm:spPr/>
      <dgm:t>
        <a:bodyPr/>
        <a:lstStyle/>
        <a:p>
          <a:endParaRPr lang="en-US"/>
        </a:p>
      </dgm:t>
    </dgm:pt>
    <dgm:pt modelId="{CB07EA61-A9A1-4716-9968-DF4F9CA0CB6A}" type="sibTrans" cxnId="{6B96C440-B103-4A64-BC02-7E791502E7D5}">
      <dgm:prSet/>
      <dgm:spPr/>
      <dgm:t>
        <a:bodyPr/>
        <a:lstStyle/>
        <a:p>
          <a:endParaRPr lang="en-US"/>
        </a:p>
      </dgm:t>
    </dgm:pt>
    <dgm:pt modelId="{22A83324-867B-4989-A5C6-70DD6F7E4FE0}">
      <dgm:prSet/>
      <dgm:spPr/>
      <dgm:t>
        <a:bodyPr/>
        <a:lstStyle/>
        <a:p>
          <a:r>
            <a:rPr lang="en-US"/>
            <a:t>Max out length must be 7 or 21</a:t>
          </a:r>
        </a:p>
      </dgm:t>
    </dgm:pt>
    <dgm:pt modelId="{93CCB1C7-EB99-4997-BF34-0C65D0273591}" type="parTrans" cxnId="{C806EDD8-402E-4189-A716-E87F45599A4D}">
      <dgm:prSet/>
      <dgm:spPr/>
    </dgm:pt>
    <dgm:pt modelId="{70BC01FB-840D-412C-B2B2-07AE196CD08E}" type="sibTrans" cxnId="{C806EDD8-402E-4189-A716-E87F45599A4D}">
      <dgm:prSet/>
      <dgm:spPr/>
    </dgm:pt>
    <dgm:pt modelId="{D8F22852-2FAF-44B5-8A85-BC32063A209C}" type="pres">
      <dgm:prSet presAssocID="{7AC2FDE4-DEF4-4AAE-8448-F7A7A7B38225}" presName="linear" presStyleCnt="0">
        <dgm:presLayoutVars>
          <dgm:animLvl val="lvl"/>
          <dgm:resizeHandles val="exact"/>
        </dgm:presLayoutVars>
      </dgm:prSet>
      <dgm:spPr/>
    </dgm:pt>
    <dgm:pt modelId="{E390FA99-B58A-446F-A027-D220FFE971B3}" type="pres">
      <dgm:prSet presAssocID="{D5F80274-69CA-4F3A-A4A4-C62A23DF60AC}" presName="parentText" presStyleLbl="node1" presStyleIdx="0" presStyleCnt="2">
        <dgm:presLayoutVars>
          <dgm:chMax val="0"/>
          <dgm:bulletEnabled val="1"/>
        </dgm:presLayoutVars>
      </dgm:prSet>
      <dgm:spPr/>
    </dgm:pt>
    <dgm:pt modelId="{6CB14ACA-B867-4185-81CE-0ACA0B52226D}" type="pres">
      <dgm:prSet presAssocID="{D5F80274-69CA-4F3A-A4A4-C62A23DF60AC}" presName="childText" presStyleLbl="revTx" presStyleIdx="0" presStyleCnt="2">
        <dgm:presLayoutVars>
          <dgm:bulletEnabled val="1"/>
        </dgm:presLayoutVars>
      </dgm:prSet>
      <dgm:spPr/>
    </dgm:pt>
    <dgm:pt modelId="{E0B3985A-3C43-463D-8C00-B0507C548424}" type="pres">
      <dgm:prSet presAssocID="{3EBEEDB5-1EAA-4F9E-B00E-7409BA66F3D5}" presName="parentText" presStyleLbl="node1" presStyleIdx="1" presStyleCnt="2">
        <dgm:presLayoutVars>
          <dgm:chMax val="0"/>
          <dgm:bulletEnabled val="1"/>
        </dgm:presLayoutVars>
      </dgm:prSet>
      <dgm:spPr/>
    </dgm:pt>
    <dgm:pt modelId="{64E8AA65-63A1-4B38-B906-7026D105B6FF}" type="pres">
      <dgm:prSet presAssocID="{3EBEEDB5-1EAA-4F9E-B00E-7409BA66F3D5}" presName="childText" presStyleLbl="revTx" presStyleIdx="1" presStyleCnt="2">
        <dgm:presLayoutVars>
          <dgm:bulletEnabled val="1"/>
        </dgm:presLayoutVars>
      </dgm:prSet>
      <dgm:spPr/>
    </dgm:pt>
  </dgm:ptLst>
  <dgm:cxnLst>
    <dgm:cxn modelId="{4785A226-FFF5-4C8C-BE07-AC005671A6E5}" srcId="{3EBEEDB5-1EAA-4F9E-B00E-7409BA66F3D5}" destId="{D4BD7128-1223-4017-9254-240A7B755A8F}" srcOrd="2" destOrd="0" parTransId="{66BB0B4E-A1B9-409D-9CEB-BBD758D381F5}" sibTransId="{DBAB9137-F615-4ECB-896E-AA1BFA63A4BA}"/>
    <dgm:cxn modelId="{4AD7B638-9521-4409-AFDA-678A7F3A947C}" srcId="{7AC2FDE4-DEF4-4AAE-8448-F7A7A7B38225}" destId="{3EBEEDB5-1EAA-4F9E-B00E-7409BA66F3D5}" srcOrd="1" destOrd="0" parTransId="{92FAF26D-254F-491A-A64B-10D07E536441}" sibTransId="{5E99D8BC-1558-4F5D-B58A-4983B4E64225}"/>
    <dgm:cxn modelId="{F022633E-3F8B-4CCC-812B-C5326FC5D4E8}" srcId="{7AC2FDE4-DEF4-4AAE-8448-F7A7A7B38225}" destId="{D5F80274-69CA-4F3A-A4A4-C62A23DF60AC}" srcOrd="0" destOrd="0" parTransId="{4C96DFE0-ED69-497F-9940-4C6610D17092}" sibTransId="{D60BDC13-FAAD-43BD-B9B3-20121164E4AD}"/>
    <dgm:cxn modelId="{6B96C440-B103-4A64-BC02-7E791502E7D5}" srcId="{D5F80274-69CA-4F3A-A4A4-C62A23DF60AC}" destId="{F2701B2D-753D-458E-8CC1-5F13A628DB47}" srcOrd="1" destOrd="0" parTransId="{60DF4209-5148-4B24-BF51-3A4387A3AD62}" sibTransId="{CB07EA61-A9A1-4716-9968-DF4F9CA0CB6A}"/>
    <dgm:cxn modelId="{76A7A05F-2FC4-4F3C-9D4A-E295488181C6}" type="presOf" srcId="{7AC2FDE4-DEF4-4AAE-8448-F7A7A7B38225}" destId="{D8F22852-2FAF-44B5-8A85-BC32063A209C}" srcOrd="0" destOrd="0" presId="urn:microsoft.com/office/officeart/2005/8/layout/vList2"/>
    <dgm:cxn modelId="{9FCC4646-C24B-4C73-8F3F-D47BD2497141}" srcId="{D5F80274-69CA-4F3A-A4A4-C62A23DF60AC}" destId="{DEDDF270-0729-4A7B-8D64-8DC66382D0FA}" srcOrd="0" destOrd="0" parTransId="{0910CE84-434B-43EA-AC07-1895EEA107A7}" sibTransId="{E5B9B2FB-947A-408A-90EE-27D5151DEFB0}"/>
    <dgm:cxn modelId="{8A9DBA70-4C1E-4D9D-8624-F35C868B28AB}" type="presOf" srcId="{22A83324-867B-4989-A5C6-70DD6F7E4FE0}" destId="{6CB14ACA-B867-4185-81CE-0ACA0B52226D}" srcOrd="0" destOrd="2" presId="urn:microsoft.com/office/officeart/2005/8/layout/vList2"/>
    <dgm:cxn modelId="{F470787A-B62A-4918-8A9C-3C2A0BFCFCA0}" type="presOf" srcId="{D5F80274-69CA-4F3A-A4A4-C62A23DF60AC}" destId="{E390FA99-B58A-446F-A027-D220FFE971B3}" srcOrd="0" destOrd="0" presId="urn:microsoft.com/office/officeart/2005/8/layout/vList2"/>
    <dgm:cxn modelId="{14075E8E-0C63-46A0-A06A-67682F5182ED}" srcId="{3EBEEDB5-1EAA-4F9E-B00E-7409BA66F3D5}" destId="{6AF7D17C-08FE-481D-8ACC-4525B49B08F1}" srcOrd="0" destOrd="0" parTransId="{0F94B0C1-8A64-4FF8-B942-96A3E36C8B54}" sibTransId="{C2921B17-F632-4463-A731-6EC7CADA3369}"/>
    <dgm:cxn modelId="{1C2BE897-51A0-462F-B01B-A1D889727FA0}" type="presOf" srcId="{DEDDF270-0729-4A7B-8D64-8DC66382D0FA}" destId="{6CB14ACA-B867-4185-81CE-0ACA0B52226D}" srcOrd="0" destOrd="0" presId="urn:microsoft.com/office/officeart/2005/8/layout/vList2"/>
    <dgm:cxn modelId="{1A5CB0B4-2C6B-47A3-B333-345E5591A1EF}" type="presOf" srcId="{F2701B2D-753D-458E-8CC1-5F13A628DB47}" destId="{6CB14ACA-B867-4185-81CE-0ACA0B52226D}" srcOrd="0" destOrd="1" presId="urn:microsoft.com/office/officeart/2005/8/layout/vList2"/>
    <dgm:cxn modelId="{11952BBF-1CF5-433A-9356-211EC4FD8E47}" type="presOf" srcId="{2A93D59D-BBDF-4546-A6C9-DFEEA7941F2F}" destId="{64E8AA65-63A1-4B38-B906-7026D105B6FF}" srcOrd="0" destOrd="1" presId="urn:microsoft.com/office/officeart/2005/8/layout/vList2"/>
    <dgm:cxn modelId="{113509C6-8E23-4EF5-B372-E902893D21C6}" type="presOf" srcId="{3EBEEDB5-1EAA-4F9E-B00E-7409BA66F3D5}" destId="{E0B3985A-3C43-463D-8C00-B0507C548424}" srcOrd="0" destOrd="0" presId="urn:microsoft.com/office/officeart/2005/8/layout/vList2"/>
    <dgm:cxn modelId="{697A30C8-66DB-40D1-8EF8-5849A337A94F}" type="presOf" srcId="{D4BD7128-1223-4017-9254-240A7B755A8F}" destId="{64E8AA65-63A1-4B38-B906-7026D105B6FF}" srcOrd="0" destOrd="2" presId="urn:microsoft.com/office/officeart/2005/8/layout/vList2"/>
    <dgm:cxn modelId="{C806EDD8-402E-4189-A716-E87F45599A4D}" srcId="{D5F80274-69CA-4F3A-A4A4-C62A23DF60AC}" destId="{22A83324-867B-4989-A5C6-70DD6F7E4FE0}" srcOrd="2" destOrd="0" parTransId="{93CCB1C7-EB99-4997-BF34-0C65D0273591}" sibTransId="{70BC01FB-840D-412C-B2B2-07AE196CD08E}"/>
    <dgm:cxn modelId="{63761FE6-4323-4A55-B513-889DECAE2929}" type="presOf" srcId="{6AF7D17C-08FE-481D-8ACC-4525B49B08F1}" destId="{64E8AA65-63A1-4B38-B906-7026D105B6FF}" srcOrd="0" destOrd="0" presId="urn:microsoft.com/office/officeart/2005/8/layout/vList2"/>
    <dgm:cxn modelId="{00CF9AFE-2D80-462D-B5C9-CF87D634248C}" srcId="{3EBEEDB5-1EAA-4F9E-B00E-7409BA66F3D5}" destId="{2A93D59D-BBDF-4546-A6C9-DFEEA7941F2F}" srcOrd="1" destOrd="0" parTransId="{1F80AD7B-CA15-4F9A-A31B-1A20C6B575E1}" sibTransId="{73E5EB21-48C1-443B-A3D7-5D1CF4BBFD32}"/>
    <dgm:cxn modelId="{0DBE20E1-E8F8-4180-AAD0-4770AAF716CE}" type="presParOf" srcId="{D8F22852-2FAF-44B5-8A85-BC32063A209C}" destId="{E390FA99-B58A-446F-A027-D220FFE971B3}" srcOrd="0" destOrd="0" presId="urn:microsoft.com/office/officeart/2005/8/layout/vList2"/>
    <dgm:cxn modelId="{E2C11CD1-6905-4F2C-99C4-52CC2EECBFC0}" type="presParOf" srcId="{D8F22852-2FAF-44B5-8A85-BC32063A209C}" destId="{6CB14ACA-B867-4185-81CE-0ACA0B52226D}" srcOrd="1" destOrd="0" presId="urn:microsoft.com/office/officeart/2005/8/layout/vList2"/>
    <dgm:cxn modelId="{5AF1C9D4-E8E3-43A3-8D13-7FE91819BAEF}" type="presParOf" srcId="{D8F22852-2FAF-44B5-8A85-BC32063A209C}" destId="{E0B3985A-3C43-463D-8C00-B0507C548424}" srcOrd="2" destOrd="0" presId="urn:microsoft.com/office/officeart/2005/8/layout/vList2"/>
    <dgm:cxn modelId="{05BE50D6-A0C5-49BE-9DE0-3B833BF071BF}" type="presParOf" srcId="{D8F22852-2FAF-44B5-8A85-BC32063A209C}" destId="{64E8AA65-63A1-4B38-B906-7026D105B6FF}"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AC2FDE4-DEF4-4AAE-8448-F7A7A7B38225}"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D5F80274-69CA-4F3A-A4A4-C62A23DF60AC}">
      <dgm:prSet/>
      <dgm:spPr/>
      <dgm:t>
        <a:bodyPr/>
        <a:lstStyle/>
        <a:p>
          <a:r>
            <a:rPr lang="en-US"/>
            <a:t>Add a Copy Book</a:t>
          </a:r>
        </a:p>
      </dgm:t>
    </dgm:pt>
    <dgm:pt modelId="{4C96DFE0-ED69-497F-9940-4C6610D17092}" type="parTrans" cxnId="{F022633E-3F8B-4CCC-812B-C5326FC5D4E8}">
      <dgm:prSet/>
      <dgm:spPr/>
      <dgm:t>
        <a:bodyPr/>
        <a:lstStyle/>
        <a:p>
          <a:endParaRPr lang="en-US"/>
        </a:p>
      </dgm:t>
    </dgm:pt>
    <dgm:pt modelId="{D60BDC13-FAAD-43BD-B9B3-20121164E4AD}" type="sibTrans" cxnId="{F022633E-3F8B-4CCC-812B-C5326FC5D4E8}">
      <dgm:prSet/>
      <dgm:spPr/>
      <dgm:t>
        <a:bodyPr/>
        <a:lstStyle/>
        <a:p>
          <a:endParaRPr lang="en-US"/>
        </a:p>
      </dgm:t>
    </dgm:pt>
    <dgm:pt modelId="{DEDDF270-0729-4A7B-8D64-8DC66382D0FA}">
      <dgm:prSet/>
      <dgm:spPr/>
      <dgm:t>
        <a:bodyPr/>
        <a:lstStyle/>
        <a:p>
          <a:r>
            <a:rPr lang="en-US"/>
            <a:t>Check required fields (ISBN)</a:t>
          </a:r>
        </a:p>
      </dgm:t>
    </dgm:pt>
    <dgm:pt modelId="{0910CE84-434B-43EA-AC07-1895EEA107A7}" type="parTrans" cxnId="{9FCC4646-C24B-4C73-8F3F-D47BD2497141}">
      <dgm:prSet/>
      <dgm:spPr/>
      <dgm:t>
        <a:bodyPr/>
        <a:lstStyle/>
        <a:p>
          <a:endParaRPr lang="en-US"/>
        </a:p>
      </dgm:t>
    </dgm:pt>
    <dgm:pt modelId="{E5B9B2FB-947A-408A-90EE-27D5151DEFB0}" type="sibTrans" cxnId="{9FCC4646-C24B-4C73-8F3F-D47BD2497141}">
      <dgm:prSet/>
      <dgm:spPr/>
      <dgm:t>
        <a:bodyPr/>
        <a:lstStyle/>
        <a:p>
          <a:endParaRPr lang="en-US"/>
        </a:p>
      </dgm:t>
    </dgm:pt>
    <dgm:pt modelId="{3EBEEDB5-1EAA-4F9E-B00E-7409BA66F3D5}">
      <dgm:prSet/>
      <dgm:spPr/>
      <dgm:t>
        <a:bodyPr/>
        <a:lstStyle/>
        <a:p>
          <a:r>
            <a:rPr lang="en-US"/>
            <a:t>Checkout Book</a:t>
          </a:r>
        </a:p>
      </dgm:t>
    </dgm:pt>
    <dgm:pt modelId="{92FAF26D-254F-491A-A64B-10D07E536441}" type="parTrans" cxnId="{4AD7B638-9521-4409-AFDA-678A7F3A947C}">
      <dgm:prSet/>
      <dgm:spPr/>
      <dgm:t>
        <a:bodyPr/>
        <a:lstStyle/>
        <a:p>
          <a:endParaRPr lang="en-US"/>
        </a:p>
      </dgm:t>
    </dgm:pt>
    <dgm:pt modelId="{5E99D8BC-1558-4F5D-B58A-4983B4E64225}" type="sibTrans" cxnId="{4AD7B638-9521-4409-AFDA-678A7F3A947C}">
      <dgm:prSet/>
      <dgm:spPr/>
      <dgm:t>
        <a:bodyPr/>
        <a:lstStyle/>
        <a:p>
          <a:endParaRPr lang="en-US"/>
        </a:p>
      </dgm:t>
    </dgm:pt>
    <dgm:pt modelId="{6AF7D17C-08FE-481D-8ACC-4525B49B08F1}">
      <dgm:prSet/>
      <dgm:spPr/>
      <dgm:t>
        <a:bodyPr/>
        <a:lstStyle/>
        <a:p>
          <a:r>
            <a:rPr lang="en-US"/>
            <a:t>Check required fields  (Member ID, ISBN).</a:t>
          </a:r>
        </a:p>
      </dgm:t>
    </dgm:pt>
    <dgm:pt modelId="{0F94B0C1-8A64-4FF8-B942-96A3E36C8B54}" type="parTrans" cxnId="{14075E8E-0C63-46A0-A06A-67682F5182ED}">
      <dgm:prSet/>
      <dgm:spPr/>
      <dgm:t>
        <a:bodyPr/>
        <a:lstStyle/>
        <a:p>
          <a:endParaRPr lang="en-US"/>
        </a:p>
      </dgm:t>
    </dgm:pt>
    <dgm:pt modelId="{C2921B17-F632-4463-A731-6EC7CADA3369}" type="sibTrans" cxnId="{14075E8E-0C63-46A0-A06A-67682F5182ED}">
      <dgm:prSet/>
      <dgm:spPr/>
      <dgm:t>
        <a:bodyPr/>
        <a:lstStyle/>
        <a:p>
          <a:endParaRPr lang="en-US"/>
        </a:p>
      </dgm:t>
    </dgm:pt>
    <dgm:pt modelId="{2A93D59D-BBDF-4546-A6C9-DFEEA7941F2F}">
      <dgm:prSet/>
      <dgm:spPr/>
      <dgm:t>
        <a:bodyPr/>
        <a:lstStyle/>
        <a:p>
          <a:r>
            <a:rPr lang="en-US"/>
            <a:t>Check that the ISBN number must exist.</a:t>
          </a:r>
        </a:p>
      </dgm:t>
    </dgm:pt>
    <dgm:pt modelId="{1F80AD7B-CA15-4F9A-A31B-1A20C6B575E1}" type="parTrans" cxnId="{00CF9AFE-2D80-462D-B5C9-CF87D634248C}">
      <dgm:prSet/>
      <dgm:spPr/>
      <dgm:t>
        <a:bodyPr/>
        <a:lstStyle/>
        <a:p>
          <a:endParaRPr lang="en-US"/>
        </a:p>
      </dgm:t>
    </dgm:pt>
    <dgm:pt modelId="{73E5EB21-48C1-443B-A3D7-5D1CF4BBFD32}" type="sibTrans" cxnId="{00CF9AFE-2D80-462D-B5C9-CF87D634248C}">
      <dgm:prSet/>
      <dgm:spPr/>
      <dgm:t>
        <a:bodyPr/>
        <a:lstStyle/>
        <a:p>
          <a:endParaRPr lang="en-US"/>
        </a:p>
      </dgm:t>
    </dgm:pt>
    <dgm:pt modelId="{F2701B2D-753D-458E-8CC1-5F13A628DB47}">
      <dgm:prSet/>
      <dgm:spPr/>
      <dgm:t>
        <a:bodyPr/>
        <a:lstStyle/>
        <a:p>
          <a:r>
            <a:rPr lang="en-US"/>
            <a:t>Check that the ISBN number must exist.</a:t>
          </a:r>
        </a:p>
      </dgm:t>
    </dgm:pt>
    <dgm:pt modelId="{60DF4209-5148-4B24-BF51-3A4387A3AD62}" type="parTrans" cxnId="{6B96C440-B103-4A64-BC02-7E791502E7D5}">
      <dgm:prSet/>
      <dgm:spPr/>
      <dgm:t>
        <a:bodyPr/>
        <a:lstStyle/>
        <a:p>
          <a:endParaRPr lang="en-US"/>
        </a:p>
      </dgm:t>
    </dgm:pt>
    <dgm:pt modelId="{CB07EA61-A9A1-4716-9968-DF4F9CA0CB6A}" type="sibTrans" cxnId="{6B96C440-B103-4A64-BC02-7E791502E7D5}">
      <dgm:prSet/>
      <dgm:spPr/>
      <dgm:t>
        <a:bodyPr/>
        <a:lstStyle/>
        <a:p>
          <a:endParaRPr lang="en-US"/>
        </a:p>
      </dgm:t>
    </dgm:pt>
    <dgm:pt modelId="{C4872545-D4CA-4CC4-8084-E26D26C22E3E}">
      <dgm:prSet/>
      <dgm:spPr/>
      <dgm:t>
        <a:bodyPr/>
        <a:lstStyle/>
        <a:p>
          <a:r>
            <a:rPr lang="en-US"/>
            <a:t>Check that the Member ID must exist.</a:t>
          </a:r>
        </a:p>
      </dgm:t>
    </dgm:pt>
    <dgm:pt modelId="{8DED6791-E030-4B64-AA1A-33433333D91C}" type="parTrans" cxnId="{693C8030-1AA6-42B8-8351-1298BB859E73}">
      <dgm:prSet/>
      <dgm:spPr/>
      <dgm:t>
        <a:bodyPr/>
        <a:lstStyle/>
        <a:p>
          <a:endParaRPr lang="en-US"/>
        </a:p>
      </dgm:t>
    </dgm:pt>
    <dgm:pt modelId="{B9DEF0AE-8002-4758-BFD0-B156F966170E}" type="sibTrans" cxnId="{693C8030-1AA6-42B8-8351-1298BB859E73}">
      <dgm:prSet/>
      <dgm:spPr/>
      <dgm:t>
        <a:bodyPr/>
        <a:lstStyle/>
        <a:p>
          <a:endParaRPr lang="en-US"/>
        </a:p>
      </dgm:t>
    </dgm:pt>
    <dgm:pt modelId="{B432F295-2F13-4889-A378-CC06AFE3B522}">
      <dgm:prSet/>
      <dgm:spPr/>
      <dgm:t>
        <a:bodyPr/>
        <a:lstStyle/>
        <a:p>
          <a:r>
            <a:rPr lang="en-US"/>
            <a:t>Check availability of book.</a:t>
          </a:r>
        </a:p>
      </dgm:t>
    </dgm:pt>
    <dgm:pt modelId="{70A4F0A2-74D6-4BEF-8351-E01ED077FC9B}" type="parTrans" cxnId="{7868F8A0-C4A7-46A3-A718-74D610970A86}">
      <dgm:prSet/>
      <dgm:spPr/>
      <dgm:t>
        <a:bodyPr/>
        <a:lstStyle/>
        <a:p>
          <a:endParaRPr lang="en-US"/>
        </a:p>
      </dgm:t>
    </dgm:pt>
    <dgm:pt modelId="{7775E40E-2235-4E74-8FEA-D0C3DD411CC2}" type="sibTrans" cxnId="{7868F8A0-C4A7-46A3-A718-74D610970A86}">
      <dgm:prSet/>
      <dgm:spPr/>
      <dgm:t>
        <a:bodyPr/>
        <a:lstStyle/>
        <a:p>
          <a:endParaRPr lang="en-US"/>
        </a:p>
      </dgm:t>
    </dgm:pt>
    <dgm:pt modelId="{D8F22852-2FAF-44B5-8A85-BC32063A209C}" type="pres">
      <dgm:prSet presAssocID="{7AC2FDE4-DEF4-4AAE-8448-F7A7A7B38225}" presName="linear" presStyleCnt="0">
        <dgm:presLayoutVars>
          <dgm:animLvl val="lvl"/>
          <dgm:resizeHandles val="exact"/>
        </dgm:presLayoutVars>
      </dgm:prSet>
      <dgm:spPr/>
    </dgm:pt>
    <dgm:pt modelId="{E390FA99-B58A-446F-A027-D220FFE971B3}" type="pres">
      <dgm:prSet presAssocID="{D5F80274-69CA-4F3A-A4A4-C62A23DF60AC}" presName="parentText" presStyleLbl="node1" presStyleIdx="0" presStyleCnt="2">
        <dgm:presLayoutVars>
          <dgm:chMax val="0"/>
          <dgm:bulletEnabled val="1"/>
        </dgm:presLayoutVars>
      </dgm:prSet>
      <dgm:spPr/>
    </dgm:pt>
    <dgm:pt modelId="{6CB14ACA-B867-4185-81CE-0ACA0B52226D}" type="pres">
      <dgm:prSet presAssocID="{D5F80274-69CA-4F3A-A4A4-C62A23DF60AC}" presName="childText" presStyleLbl="revTx" presStyleIdx="0" presStyleCnt="2">
        <dgm:presLayoutVars>
          <dgm:bulletEnabled val="1"/>
        </dgm:presLayoutVars>
      </dgm:prSet>
      <dgm:spPr/>
    </dgm:pt>
    <dgm:pt modelId="{E0B3985A-3C43-463D-8C00-B0507C548424}" type="pres">
      <dgm:prSet presAssocID="{3EBEEDB5-1EAA-4F9E-B00E-7409BA66F3D5}" presName="parentText" presStyleLbl="node1" presStyleIdx="1" presStyleCnt="2">
        <dgm:presLayoutVars>
          <dgm:chMax val="0"/>
          <dgm:bulletEnabled val="1"/>
        </dgm:presLayoutVars>
      </dgm:prSet>
      <dgm:spPr/>
    </dgm:pt>
    <dgm:pt modelId="{64E8AA65-63A1-4B38-B906-7026D105B6FF}" type="pres">
      <dgm:prSet presAssocID="{3EBEEDB5-1EAA-4F9E-B00E-7409BA66F3D5}" presName="childText" presStyleLbl="revTx" presStyleIdx="1" presStyleCnt="2">
        <dgm:presLayoutVars>
          <dgm:bulletEnabled val="1"/>
        </dgm:presLayoutVars>
      </dgm:prSet>
      <dgm:spPr/>
    </dgm:pt>
  </dgm:ptLst>
  <dgm:cxnLst>
    <dgm:cxn modelId="{63F6F009-049C-4C76-9488-8AEBD05A4B12}" type="presOf" srcId="{B432F295-2F13-4889-A378-CC06AFE3B522}" destId="{64E8AA65-63A1-4B38-B906-7026D105B6FF}" srcOrd="0" destOrd="3" presId="urn:microsoft.com/office/officeart/2005/8/layout/vList2"/>
    <dgm:cxn modelId="{693C8030-1AA6-42B8-8351-1298BB859E73}" srcId="{3EBEEDB5-1EAA-4F9E-B00E-7409BA66F3D5}" destId="{C4872545-D4CA-4CC4-8084-E26D26C22E3E}" srcOrd="1" destOrd="0" parTransId="{8DED6791-E030-4B64-AA1A-33433333D91C}" sibTransId="{B9DEF0AE-8002-4758-BFD0-B156F966170E}"/>
    <dgm:cxn modelId="{4AD7B638-9521-4409-AFDA-678A7F3A947C}" srcId="{7AC2FDE4-DEF4-4AAE-8448-F7A7A7B38225}" destId="{3EBEEDB5-1EAA-4F9E-B00E-7409BA66F3D5}" srcOrd="1" destOrd="0" parTransId="{92FAF26D-254F-491A-A64B-10D07E536441}" sibTransId="{5E99D8BC-1558-4F5D-B58A-4983B4E64225}"/>
    <dgm:cxn modelId="{F022633E-3F8B-4CCC-812B-C5326FC5D4E8}" srcId="{7AC2FDE4-DEF4-4AAE-8448-F7A7A7B38225}" destId="{D5F80274-69CA-4F3A-A4A4-C62A23DF60AC}" srcOrd="0" destOrd="0" parTransId="{4C96DFE0-ED69-497F-9940-4C6610D17092}" sibTransId="{D60BDC13-FAAD-43BD-B9B3-20121164E4AD}"/>
    <dgm:cxn modelId="{6B96C440-B103-4A64-BC02-7E791502E7D5}" srcId="{D5F80274-69CA-4F3A-A4A4-C62A23DF60AC}" destId="{F2701B2D-753D-458E-8CC1-5F13A628DB47}" srcOrd="1" destOrd="0" parTransId="{60DF4209-5148-4B24-BF51-3A4387A3AD62}" sibTransId="{CB07EA61-A9A1-4716-9968-DF4F9CA0CB6A}"/>
    <dgm:cxn modelId="{76A7A05F-2FC4-4F3C-9D4A-E295488181C6}" type="presOf" srcId="{7AC2FDE4-DEF4-4AAE-8448-F7A7A7B38225}" destId="{D8F22852-2FAF-44B5-8A85-BC32063A209C}" srcOrd="0" destOrd="0" presId="urn:microsoft.com/office/officeart/2005/8/layout/vList2"/>
    <dgm:cxn modelId="{9FCC4646-C24B-4C73-8F3F-D47BD2497141}" srcId="{D5F80274-69CA-4F3A-A4A4-C62A23DF60AC}" destId="{DEDDF270-0729-4A7B-8D64-8DC66382D0FA}" srcOrd="0" destOrd="0" parTransId="{0910CE84-434B-43EA-AC07-1895EEA107A7}" sibTransId="{E5B9B2FB-947A-408A-90EE-27D5151DEFB0}"/>
    <dgm:cxn modelId="{F470787A-B62A-4918-8A9C-3C2A0BFCFCA0}" type="presOf" srcId="{D5F80274-69CA-4F3A-A4A4-C62A23DF60AC}" destId="{E390FA99-B58A-446F-A027-D220FFE971B3}" srcOrd="0" destOrd="0" presId="urn:microsoft.com/office/officeart/2005/8/layout/vList2"/>
    <dgm:cxn modelId="{14075E8E-0C63-46A0-A06A-67682F5182ED}" srcId="{3EBEEDB5-1EAA-4F9E-B00E-7409BA66F3D5}" destId="{6AF7D17C-08FE-481D-8ACC-4525B49B08F1}" srcOrd="0" destOrd="0" parTransId="{0F94B0C1-8A64-4FF8-B942-96A3E36C8B54}" sibTransId="{C2921B17-F632-4463-A731-6EC7CADA3369}"/>
    <dgm:cxn modelId="{1C2BE897-51A0-462F-B01B-A1D889727FA0}" type="presOf" srcId="{DEDDF270-0729-4A7B-8D64-8DC66382D0FA}" destId="{6CB14ACA-B867-4185-81CE-0ACA0B52226D}" srcOrd="0" destOrd="0" presId="urn:microsoft.com/office/officeart/2005/8/layout/vList2"/>
    <dgm:cxn modelId="{3AE9F59E-4DDE-4B67-9046-857CC99B8FBA}" type="presOf" srcId="{C4872545-D4CA-4CC4-8084-E26D26C22E3E}" destId="{64E8AA65-63A1-4B38-B906-7026D105B6FF}" srcOrd="0" destOrd="1" presId="urn:microsoft.com/office/officeart/2005/8/layout/vList2"/>
    <dgm:cxn modelId="{7868F8A0-C4A7-46A3-A718-74D610970A86}" srcId="{3EBEEDB5-1EAA-4F9E-B00E-7409BA66F3D5}" destId="{B432F295-2F13-4889-A378-CC06AFE3B522}" srcOrd="3" destOrd="0" parTransId="{70A4F0A2-74D6-4BEF-8351-E01ED077FC9B}" sibTransId="{7775E40E-2235-4E74-8FEA-D0C3DD411CC2}"/>
    <dgm:cxn modelId="{1A5CB0B4-2C6B-47A3-B333-345E5591A1EF}" type="presOf" srcId="{F2701B2D-753D-458E-8CC1-5F13A628DB47}" destId="{6CB14ACA-B867-4185-81CE-0ACA0B52226D}" srcOrd="0" destOrd="1" presId="urn:microsoft.com/office/officeart/2005/8/layout/vList2"/>
    <dgm:cxn modelId="{11952BBF-1CF5-433A-9356-211EC4FD8E47}" type="presOf" srcId="{2A93D59D-BBDF-4546-A6C9-DFEEA7941F2F}" destId="{64E8AA65-63A1-4B38-B906-7026D105B6FF}" srcOrd="0" destOrd="2" presId="urn:microsoft.com/office/officeart/2005/8/layout/vList2"/>
    <dgm:cxn modelId="{113509C6-8E23-4EF5-B372-E902893D21C6}" type="presOf" srcId="{3EBEEDB5-1EAA-4F9E-B00E-7409BA66F3D5}" destId="{E0B3985A-3C43-463D-8C00-B0507C548424}" srcOrd="0" destOrd="0" presId="urn:microsoft.com/office/officeart/2005/8/layout/vList2"/>
    <dgm:cxn modelId="{63761FE6-4323-4A55-B513-889DECAE2929}" type="presOf" srcId="{6AF7D17C-08FE-481D-8ACC-4525B49B08F1}" destId="{64E8AA65-63A1-4B38-B906-7026D105B6FF}" srcOrd="0" destOrd="0" presId="urn:microsoft.com/office/officeart/2005/8/layout/vList2"/>
    <dgm:cxn modelId="{00CF9AFE-2D80-462D-B5C9-CF87D634248C}" srcId="{3EBEEDB5-1EAA-4F9E-B00E-7409BA66F3D5}" destId="{2A93D59D-BBDF-4546-A6C9-DFEEA7941F2F}" srcOrd="2" destOrd="0" parTransId="{1F80AD7B-CA15-4F9A-A31B-1A20C6B575E1}" sibTransId="{73E5EB21-48C1-443B-A3D7-5D1CF4BBFD32}"/>
    <dgm:cxn modelId="{0DBE20E1-E8F8-4180-AAD0-4770AAF716CE}" type="presParOf" srcId="{D8F22852-2FAF-44B5-8A85-BC32063A209C}" destId="{E390FA99-B58A-446F-A027-D220FFE971B3}" srcOrd="0" destOrd="0" presId="urn:microsoft.com/office/officeart/2005/8/layout/vList2"/>
    <dgm:cxn modelId="{E2C11CD1-6905-4F2C-99C4-52CC2EECBFC0}" type="presParOf" srcId="{D8F22852-2FAF-44B5-8A85-BC32063A209C}" destId="{6CB14ACA-B867-4185-81CE-0ACA0B52226D}" srcOrd="1" destOrd="0" presId="urn:microsoft.com/office/officeart/2005/8/layout/vList2"/>
    <dgm:cxn modelId="{5AF1C9D4-E8E3-43A3-8D13-7FE91819BAEF}" type="presParOf" srcId="{D8F22852-2FAF-44B5-8A85-BC32063A209C}" destId="{E0B3985A-3C43-463D-8C00-B0507C548424}" srcOrd="2" destOrd="0" presId="urn:microsoft.com/office/officeart/2005/8/layout/vList2"/>
    <dgm:cxn modelId="{05BE50D6-A0C5-49BE-9DE0-3B833BF071BF}" type="presParOf" srcId="{D8F22852-2FAF-44B5-8A85-BC32063A209C}" destId="{64E8AA65-63A1-4B38-B906-7026D105B6FF}"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90FA99-B58A-446F-A027-D220FFE971B3}">
      <dsp:nvSpPr>
        <dsp:cNvPr id="0" name=""/>
        <dsp:cNvSpPr/>
      </dsp:nvSpPr>
      <dsp:spPr>
        <a:xfrm>
          <a:off x="0" y="37041"/>
          <a:ext cx="6373813" cy="100737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a:lnSpc>
              <a:spcPct val="90000"/>
            </a:lnSpc>
            <a:spcBef>
              <a:spcPct val="0"/>
            </a:spcBef>
            <a:spcAft>
              <a:spcPct val="35000"/>
            </a:spcAft>
            <a:buNone/>
          </a:pPr>
          <a:r>
            <a:rPr lang="en-US" sz="4100" kern="1200"/>
            <a:t>Login Screen</a:t>
          </a:r>
        </a:p>
      </dsp:txBody>
      <dsp:txXfrm>
        <a:off x="49176" y="86217"/>
        <a:ext cx="6275461" cy="909018"/>
      </dsp:txXfrm>
    </dsp:sp>
    <dsp:sp modelId="{6CB14ACA-B867-4185-81CE-0ACA0B52226D}">
      <dsp:nvSpPr>
        <dsp:cNvPr id="0" name=""/>
        <dsp:cNvSpPr/>
      </dsp:nvSpPr>
      <dsp:spPr>
        <a:xfrm>
          <a:off x="0" y="1044411"/>
          <a:ext cx="6373813" cy="10396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2369" tIns="52070" rIns="291592" bIns="52070" numCol="1" spcCol="1270" anchor="t" anchorCtr="0">
          <a:noAutofit/>
        </a:bodyPr>
        <a:lstStyle/>
        <a:p>
          <a:pPr marL="285750" lvl="1" indent="-285750" algn="l" defTabSz="1422400">
            <a:lnSpc>
              <a:spcPct val="90000"/>
            </a:lnSpc>
            <a:spcBef>
              <a:spcPct val="0"/>
            </a:spcBef>
            <a:spcAft>
              <a:spcPct val="20000"/>
            </a:spcAft>
            <a:buChar char="•"/>
          </a:pPr>
          <a:r>
            <a:rPr lang="en-US" sz="3200" kern="1200"/>
            <a:t>Validate username and password</a:t>
          </a:r>
        </a:p>
      </dsp:txBody>
      <dsp:txXfrm>
        <a:off x="0" y="1044411"/>
        <a:ext cx="6373813" cy="1039657"/>
      </dsp:txXfrm>
    </dsp:sp>
    <dsp:sp modelId="{E0B3985A-3C43-463D-8C00-B0507C548424}">
      <dsp:nvSpPr>
        <dsp:cNvPr id="0" name=""/>
        <dsp:cNvSpPr/>
      </dsp:nvSpPr>
      <dsp:spPr>
        <a:xfrm>
          <a:off x="0" y="2084068"/>
          <a:ext cx="6373813" cy="1007370"/>
        </a:xfrm>
        <a:prstGeom prst="roundRect">
          <a:avLst/>
        </a:prstGeom>
        <a:solidFill>
          <a:schemeClr val="accent2">
            <a:hueOff val="7692880"/>
            <a:satOff val="8205"/>
            <a:lumOff val="255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a:lnSpc>
              <a:spcPct val="90000"/>
            </a:lnSpc>
            <a:spcBef>
              <a:spcPct val="0"/>
            </a:spcBef>
            <a:spcAft>
              <a:spcPct val="35000"/>
            </a:spcAft>
            <a:buNone/>
          </a:pPr>
          <a:r>
            <a:rPr lang="en-US" sz="4100" kern="1200"/>
            <a:t>Add New Member</a:t>
          </a:r>
        </a:p>
      </dsp:txBody>
      <dsp:txXfrm>
        <a:off x="49176" y="2133244"/>
        <a:ext cx="6275461" cy="909018"/>
      </dsp:txXfrm>
    </dsp:sp>
    <dsp:sp modelId="{64E8AA65-63A1-4B38-B906-7026D105B6FF}">
      <dsp:nvSpPr>
        <dsp:cNvPr id="0" name=""/>
        <dsp:cNvSpPr/>
      </dsp:nvSpPr>
      <dsp:spPr>
        <a:xfrm>
          <a:off x="0" y="3091438"/>
          <a:ext cx="6373813" cy="26309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2369" tIns="52070" rIns="291592" bIns="52070" numCol="1" spcCol="1270" anchor="t" anchorCtr="0">
          <a:noAutofit/>
        </a:bodyPr>
        <a:lstStyle/>
        <a:p>
          <a:pPr marL="285750" lvl="1" indent="-285750" algn="l" defTabSz="1422400">
            <a:lnSpc>
              <a:spcPct val="90000"/>
            </a:lnSpc>
            <a:spcBef>
              <a:spcPct val="0"/>
            </a:spcBef>
            <a:spcAft>
              <a:spcPct val="20000"/>
            </a:spcAft>
            <a:buChar char="•"/>
          </a:pPr>
          <a:r>
            <a:rPr lang="en-US" sz="3200" kern="1200"/>
            <a:t>Check required fields  (First name, Last name, Street, City, State, Zip Code, Phone Number).</a:t>
          </a:r>
        </a:p>
        <a:p>
          <a:pPr marL="285750" lvl="1" indent="-285750" algn="l" defTabSz="1422400">
            <a:lnSpc>
              <a:spcPct val="90000"/>
            </a:lnSpc>
            <a:spcBef>
              <a:spcPct val="0"/>
            </a:spcBef>
            <a:spcAft>
              <a:spcPct val="20000"/>
            </a:spcAft>
            <a:buChar char="•"/>
          </a:pPr>
          <a:r>
            <a:rPr lang="en-US" sz="3200" kern="1200"/>
            <a:t>Validate phone number.</a:t>
          </a:r>
        </a:p>
        <a:p>
          <a:pPr marL="285750" lvl="1" indent="-285750" algn="l" defTabSz="1422400">
            <a:lnSpc>
              <a:spcPct val="90000"/>
            </a:lnSpc>
            <a:spcBef>
              <a:spcPct val="0"/>
            </a:spcBef>
            <a:spcAft>
              <a:spcPct val="20000"/>
            </a:spcAft>
            <a:buChar char="•"/>
          </a:pPr>
          <a:r>
            <a:rPr lang="en-US" sz="3200" kern="1200"/>
            <a:t>Validate Zip Code.</a:t>
          </a:r>
        </a:p>
      </dsp:txBody>
      <dsp:txXfrm>
        <a:off x="0" y="3091438"/>
        <a:ext cx="6373813" cy="263097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90FA99-B58A-446F-A027-D220FFE971B3}">
      <dsp:nvSpPr>
        <dsp:cNvPr id="0" name=""/>
        <dsp:cNvSpPr/>
      </dsp:nvSpPr>
      <dsp:spPr>
        <a:xfrm>
          <a:off x="0" y="94944"/>
          <a:ext cx="6373813" cy="88452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kern="1200"/>
            <a:t>Add Book</a:t>
          </a:r>
        </a:p>
      </dsp:txBody>
      <dsp:txXfrm>
        <a:off x="43179" y="138123"/>
        <a:ext cx="6287455" cy="798162"/>
      </dsp:txXfrm>
    </dsp:sp>
    <dsp:sp modelId="{6CB14ACA-B867-4185-81CE-0ACA0B52226D}">
      <dsp:nvSpPr>
        <dsp:cNvPr id="0" name=""/>
        <dsp:cNvSpPr/>
      </dsp:nvSpPr>
      <dsp:spPr>
        <a:xfrm>
          <a:off x="0" y="979464"/>
          <a:ext cx="6373813" cy="19002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2369" tIns="45720" rIns="256032" bIns="45720" numCol="1" spcCol="1270" anchor="t" anchorCtr="0">
          <a:noAutofit/>
        </a:bodyPr>
        <a:lstStyle/>
        <a:p>
          <a:pPr marL="285750" lvl="1" indent="-285750" algn="l" defTabSz="1244600">
            <a:lnSpc>
              <a:spcPct val="90000"/>
            </a:lnSpc>
            <a:spcBef>
              <a:spcPct val="0"/>
            </a:spcBef>
            <a:spcAft>
              <a:spcPct val="20000"/>
            </a:spcAft>
            <a:buChar char="•"/>
          </a:pPr>
          <a:r>
            <a:rPr lang="en-US" sz="2800" kern="1200"/>
            <a:t>Check required fields (ISBN, Authors)</a:t>
          </a:r>
        </a:p>
        <a:p>
          <a:pPr marL="285750" lvl="1" indent="-285750" algn="l" defTabSz="1244600">
            <a:lnSpc>
              <a:spcPct val="90000"/>
            </a:lnSpc>
            <a:spcBef>
              <a:spcPct val="0"/>
            </a:spcBef>
            <a:spcAft>
              <a:spcPct val="20000"/>
            </a:spcAft>
            <a:buChar char="•"/>
          </a:pPr>
          <a:r>
            <a:rPr lang="en-US" sz="2800" kern="1200"/>
            <a:t>Check that the ISBN number does not exist.</a:t>
          </a:r>
        </a:p>
        <a:p>
          <a:pPr marL="285750" lvl="1" indent="-285750" algn="l" defTabSz="1244600">
            <a:lnSpc>
              <a:spcPct val="90000"/>
            </a:lnSpc>
            <a:spcBef>
              <a:spcPct val="0"/>
            </a:spcBef>
            <a:spcAft>
              <a:spcPct val="20000"/>
            </a:spcAft>
            <a:buChar char="•"/>
          </a:pPr>
          <a:r>
            <a:rPr lang="en-US" sz="2800" kern="1200"/>
            <a:t>Max out length must be 7 or 21</a:t>
          </a:r>
        </a:p>
      </dsp:txBody>
      <dsp:txXfrm>
        <a:off x="0" y="979464"/>
        <a:ext cx="6373813" cy="1900260"/>
      </dsp:txXfrm>
    </dsp:sp>
    <dsp:sp modelId="{E0B3985A-3C43-463D-8C00-B0507C548424}">
      <dsp:nvSpPr>
        <dsp:cNvPr id="0" name=""/>
        <dsp:cNvSpPr/>
      </dsp:nvSpPr>
      <dsp:spPr>
        <a:xfrm>
          <a:off x="0" y="2879725"/>
          <a:ext cx="6373813" cy="884520"/>
        </a:xfrm>
        <a:prstGeom prst="roundRect">
          <a:avLst/>
        </a:prstGeom>
        <a:solidFill>
          <a:schemeClr val="accent2">
            <a:hueOff val="7692880"/>
            <a:satOff val="8205"/>
            <a:lumOff val="255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kern="1200"/>
            <a:t>Add Author</a:t>
          </a:r>
        </a:p>
      </dsp:txBody>
      <dsp:txXfrm>
        <a:off x="43179" y="2922904"/>
        <a:ext cx="6287455" cy="798162"/>
      </dsp:txXfrm>
    </dsp:sp>
    <dsp:sp modelId="{64E8AA65-63A1-4B38-B906-7026D105B6FF}">
      <dsp:nvSpPr>
        <dsp:cNvPr id="0" name=""/>
        <dsp:cNvSpPr/>
      </dsp:nvSpPr>
      <dsp:spPr>
        <a:xfrm>
          <a:off x="0" y="3764245"/>
          <a:ext cx="6373813" cy="19002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2369" tIns="45720" rIns="256032" bIns="45720" numCol="1" spcCol="1270" anchor="t" anchorCtr="0">
          <a:noAutofit/>
        </a:bodyPr>
        <a:lstStyle/>
        <a:p>
          <a:pPr marL="285750" lvl="1" indent="-285750" algn="l" defTabSz="1244600">
            <a:lnSpc>
              <a:spcPct val="90000"/>
            </a:lnSpc>
            <a:spcBef>
              <a:spcPct val="0"/>
            </a:spcBef>
            <a:spcAft>
              <a:spcPct val="20000"/>
            </a:spcAft>
            <a:buChar char="•"/>
          </a:pPr>
          <a:r>
            <a:rPr lang="en-US" sz="2800" kern="1200"/>
            <a:t>Check required fields  (First name, Last name).</a:t>
          </a:r>
        </a:p>
        <a:p>
          <a:pPr marL="285750" lvl="1" indent="-285750" algn="l" defTabSz="1244600">
            <a:lnSpc>
              <a:spcPct val="90000"/>
            </a:lnSpc>
            <a:spcBef>
              <a:spcPct val="0"/>
            </a:spcBef>
            <a:spcAft>
              <a:spcPct val="20000"/>
            </a:spcAft>
            <a:buChar char="•"/>
          </a:pPr>
          <a:r>
            <a:rPr lang="en-US" sz="2800" kern="1200"/>
            <a:t>Validate phone number.</a:t>
          </a:r>
        </a:p>
        <a:p>
          <a:pPr marL="285750" lvl="1" indent="-285750" algn="l" defTabSz="1244600">
            <a:lnSpc>
              <a:spcPct val="90000"/>
            </a:lnSpc>
            <a:spcBef>
              <a:spcPct val="0"/>
            </a:spcBef>
            <a:spcAft>
              <a:spcPct val="20000"/>
            </a:spcAft>
            <a:buChar char="•"/>
          </a:pPr>
          <a:r>
            <a:rPr lang="en-US" sz="2800" kern="1200"/>
            <a:t>Validate Zip Code.</a:t>
          </a:r>
        </a:p>
      </dsp:txBody>
      <dsp:txXfrm>
        <a:off x="0" y="3764245"/>
        <a:ext cx="6373813" cy="190026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90FA99-B58A-446F-A027-D220FFE971B3}">
      <dsp:nvSpPr>
        <dsp:cNvPr id="0" name=""/>
        <dsp:cNvSpPr/>
      </dsp:nvSpPr>
      <dsp:spPr>
        <a:xfrm>
          <a:off x="0" y="380593"/>
          <a:ext cx="6373813" cy="85994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kern="1200"/>
            <a:t>Add a Copy Book</a:t>
          </a:r>
        </a:p>
      </dsp:txBody>
      <dsp:txXfrm>
        <a:off x="41979" y="422572"/>
        <a:ext cx="6289855" cy="775991"/>
      </dsp:txXfrm>
    </dsp:sp>
    <dsp:sp modelId="{6CB14ACA-B867-4185-81CE-0ACA0B52226D}">
      <dsp:nvSpPr>
        <dsp:cNvPr id="0" name=""/>
        <dsp:cNvSpPr/>
      </dsp:nvSpPr>
      <dsp:spPr>
        <a:xfrm>
          <a:off x="0" y="1240543"/>
          <a:ext cx="6373813" cy="9599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2369" tIns="44450" rIns="248920" bIns="44450" numCol="1" spcCol="1270" anchor="t" anchorCtr="0">
          <a:noAutofit/>
        </a:bodyPr>
        <a:lstStyle/>
        <a:p>
          <a:pPr marL="228600" lvl="1" indent="-228600" algn="l" defTabSz="1200150">
            <a:lnSpc>
              <a:spcPct val="90000"/>
            </a:lnSpc>
            <a:spcBef>
              <a:spcPct val="0"/>
            </a:spcBef>
            <a:spcAft>
              <a:spcPct val="20000"/>
            </a:spcAft>
            <a:buChar char="•"/>
          </a:pPr>
          <a:r>
            <a:rPr lang="en-US" sz="2700" kern="1200"/>
            <a:t>Check required fields (ISBN)</a:t>
          </a:r>
        </a:p>
        <a:p>
          <a:pPr marL="228600" lvl="1" indent="-228600" algn="l" defTabSz="1200150">
            <a:lnSpc>
              <a:spcPct val="90000"/>
            </a:lnSpc>
            <a:spcBef>
              <a:spcPct val="0"/>
            </a:spcBef>
            <a:spcAft>
              <a:spcPct val="20000"/>
            </a:spcAft>
            <a:buChar char="•"/>
          </a:pPr>
          <a:r>
            <a:rPr lang="en-US" sz="2700" kern="1200"/>
            <a:t>Check that the ISBN number must exist.</a:t>
          </a:r>
        </a:p>
      </dsp:txBody>
      <dsp:txXfrm>
        <a:off x="0" y="1240543"/>
        <a:ext cx="6373813" cy="959962"/>
      </dsp:txXfrm>
    </dsp:sp>
    <dsp:sp modelId="{E0B3985A-3C43-463D-8C00-B0507C548424}">
      <dsp:nvSpPr>
        <dsp:cNvPr id="0" name=""/>
        <dsp:cNvSpPr/>
      </dsp:nvSpPr>
      <dsp:spPr>
        <a:xfrm>
          <a:off x="0" y="2200506"/>
          <a:ext cx="6373813" cy="859949"/>
        </a:xfrm>
        <a:prstGeom prst="roundRect">
          <a:avLst/>
        </a:prstGeom>
        <a:solidFill>
          <a:schemeClr val="accent2">
            <a:hueOff val="7692880"/>
            <a:satOff val="8205"/>
            <a:lumOff val="255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kern="1200"/>
            <a:t>Checkout Book</a:t>
          </a:r>
        </a:p>
      </dsp:txBody>
      <dsp:txXfrm>
        <a:off x="41979" y="2242485"/>
        <a:ext cx="6289855" cy="775991"/>
      </dsp:txXfrm>
    </dsp:sp>
    <dsp:sp modelId="{64E8AA65-63A1-4B38-B906-7026D105B6FF}">
      <dsp:nvSpPr>
        <dsp:cNvPr id="0" name=""/>
        <dsp:cNvSpPr/>
      </dsp:nvSpPr>
      <dsp:spPr>
        <a:xfrm>
          <a:off x="0" y="3060456"/>
          <a:ext cx="6373813" cy="2318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2369" tIns="44450" rIns="248920" bIns="44450" numCol="1" spcCol="1270" anchor="t" anchorCtr="0">
          <a:noAutofit/>
        </a:bodyPr>
        <a:lstStyle/>
        <a:p>
          <a:pPr marL="228600" lvl="1" indent="-228600" algn="l" defTabSz="1200150">
            <a:lnSpc>
              <a:spcPct val="90000"/>
            </a:lnSpc>
            <a:spcBef>
              <a:spcPct val="0"/>
            </a:spcBef>
            <a:spcAft>
              <a:spcPct val="20000"/>
            </a:spcAft>
            <a:buChar char="•"/>
          </a:pPr>
          <a:r>
            <a:rPr lang="en-US" sz="2700" kern="1200"/>
            <a:t>Check required fields  (Member ID, ISBN).</a:t>
          </a:r>
        </a:p>
        <a:p>
          <a:pPr marL="228600" lvl="1" indent="-228600" algn="l" defTabSz="1200150">
            <a:lnSpc>
              <a:spcPct val="90000"/>
            </a:lnSpc>
            <a:spcBef>
              <a:spcPct val="0"/>
            </a:spcBef>
            <a:spcAft>
              <a:spcPct val="20000"/>
            </a:spcAft>
            <a:buChar char="•"/>
          </a:pPr>
          <a:r>
            <a:rPr lang="en-US" sz="2700" kern="1200"/>
            <a:t>Check that the Member ID must exist.</a:t>
          </a:r>
        </a:p>
        <a:p>
          <a:pPr marL="228600" lvl="1" indent="-228600" algn="l" defTabSz="1200150">
            <a:lnSpc>
              <a:spcPct val="90000"/>
            </a:lnSpc>
            <a:spcBef>
              <a:spcPct val="0"/>
            </a:spcBef>
            <a:spcAft>
              <a:spcPct val="20000"/>
            </a:spcAft>
            <a:buChar char="•"/>
          </a:pPr>
          <a:r>
            <a:rPr lang="en-US" sz="2700" kern="1200"/>
            <a:t>Check that the ISBN number must exist.</a:t>
          </a:r>
        </a:p>
        <a:p>
          <a:pPr marL="228600" lvl="1" indent="-228600" algn="l" defTabSz="1200150">
            <a:lnSpc>
              <a:spcPct val="90000"/>
            </a:lnSpc>
            <a:spcBef>
              <a:spcPct val="0"/>
            </a:spcBef>
            <a:spcAft>
              <a:spcPct val="20000"/>
            </a:spcAft>
            <a:buChar char="•"/>
          </a:pPr>
          <a:r>
            <a:rPr lang="en-US" sz="2700" kern="1200"/>
            <a:t>Check availability of book.</a:t>
          </a:r>
        </a:p>
      </dsp:txBody>
      <dsp:txXfrm>
        <a:off x="0" y="3060456"/>
        <a:ext cx="6373813" cy="23184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jpeg>
</file>

<file path=ppt/media/image5.jpeg>
</file>

<file path=ppt/media/image6.jpeg>
</file>

<file path=ppt/media/image7.png>
</file>

<file path=ppt/media/image8.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rmAutofit/>
          </a:bodyPr>
          <a:lstStyle>
            <a:lvl1pPr algn="l">
              <a:lnSpc>
                <a:spcPct val="100000"/>
              </a:lnSpc>
              <a:defRPr sz="6400"/>
            </a:lvl1pPr>
          </a:lstStyle>
          <a:p>
            <a:r>
              <a:rPr lang="en-US"/>
              <a:t>Click to edit Master title style</a:t>
            </a:r>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rm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lstStyle/>
          <a:p>
            <a:fld id="{72EA7947-E287-4738-8C82-07CE4F01EF03}" type="datetime2">
              <a:rPr lang="en-US" smtClean="0"/>
              <a:t>Sunday, September 15, 2024</a:t>
            </a:fld>
            <a:endParaRPr lang="en-US"/>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26043742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79361-B9A1-48F2-9473-23DE30E2D151}"/>
              </a:ext>
            </a:extLst>
          </p:cNvPr>
          <p:cNvSpPr>
            <a:spLocks noGrp="1"/>
          </p:cNvSpPr>
          <p:nvPr>
            <p:ph type="title"/>
          </p:nvPr>
        </p:nvSpPr>
        <p:spPr>
          <a:xfrm>
            <a:off x="550862" y="503906"/>
            <a:ext cx="11090275" cy="1333057"/>
          </a:xfrm>
        </p:spPr>
        <p:txBody>
          <a:bodyPr vert="horz" wrap="square" lIns="0" tIns="0" rIns="0" bIns="0" rtlCol="0" anchor="t" anchorCtr="0">
            <a:normAutofit/>
          </a:bodyPr>
          <a:lstStyle>
            <a:lvl1pPr>
              <a:defRPr lang="en-US" dirty="0"/>
            </a:lvl1pPr>
          </a:lstStyle>
          <a:p>
            <a:pPr lvl="0"/>
            <a:r>
              <a:rPr lang="en-US"/>
              <a:t>Click to edit Master title style</a:t>
            </a:r>
          </a:p>
        </p:txBody>
      </p:sp>
      <p:sp>
        <p:nvSpPr>
          <p:cNvPr id="3" name="Vertical Text Placeholder 2">
            <a:extLst>
              <a:ext uri="{FF2B5EF4-FFF2-40B4-BE49-F238E27FC236}">
                <a16:creationId xmlns:a16="http://schemas.microsoft.com/office/drawing/2014/main" id="{FD986779-C2F3-447D-85F7-F6B0E2C97D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lstStyle/>
          <a:p>
            <a:fld id="{EE2EBD84-71F4-4271-8C46-0D47C0A9B12E}" type="datetime2">
              <a:rPr lang="en-US" smtClean="0"/>
              <a:t>Sunday, September 15, 2024</a:t>
            </a:fld>
            <a:endParaRPr lang="en-US"/>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7150123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56583A-514F-4632-820D-E7EE236A4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73CBBB-7DDC-4437-8C7D-22A1C35202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C69EBF-DA20-4024-8006-B158D571E08E}"/>
              </a:ext>
            </a:extLst>
          </p:cNvPr>
          <p:cNvSpPr>
            <a:spLocks noGrp="1"/>
          </p:cNvSpPr>
          <p:nvPr>
            <p:ph type="dt" sz="half" idx="10"/>
          </p:nvPr>
        </p:nvSpPr>
        <p:spPr/>
        <p:txBody>
          <a:bodyPr/>
          <a:lstStyle/>
          <a:p>
            <a:fld id="{ABAE0CE1-F450-4107-B2CB-17B18F8A3F4A}" type="datetime2">
              <a:rPr lang="en-US" smtClean="0"/>
              <a:t>Sunday, September 15, 2024</a:t>
            </a:fld>
            <a:endParaRPr lang="en-US"/>
          </a:p>
        </p:txBody>
      </p:sp>
      <p:sp>
        <p:nvSpPr>
          <p:cNvPr id="5" name="Footer Placeholder 4">
            <a:extLst>
              <a:ext uri="{FF2B5EF4-FFF2-40B4-BE49-F238E27FC236}">
                <a16:creationId xmlns:a16="http://schemas.microsoft.com/office/drawing/2014/main" id="{ADBAC8B9-14B5-4DF1-994D-AB47DB3BA0C5}"/>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C7876582-5F9B-4F5E-AAD5-D608CB68EA3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0699468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rmAutofit/>
          </a:bodyPr>
          <a:lstStyle>
            <a:lvl1pPr>
              <a:defRPr lang="en-US" dirty="0"/>
            </a:lvl1pPr>
          </a:lstStyle>
          <a:p>
            <a:pPr lvl="0">
              <a:lnSpc>
                <a:spcPct val="100000"/>
              </a:lnSpc>
            </a:pPr>
            <a:r>
              <a:rPr lang="en-US"/>
              <a:t>Click to edit Master title style</a:t>
            </a:r>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fld id="{6FE8C025-CD7A-4966-867E-81CF82B15267}" type="datetime2">
              <a:rPr lang="en-US" smtClean="0"/>
              <a:t>Sunday, September 15, 2024</a:t>
            </a:fld>
            <a:endParaRPr lang="en-US"/>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4763449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644CBB8-40B8-42F8-9172-07A476341DDA}"/>
              </a:ext>
            </a:extLst>
          </p:cNvPr>
          <p:cNvGrpSpPr/>
          <p:nvPr/>
        </p:nvGrpSpPr>
        <p:grpSpPr>
          <a:xfrm>
            <a:off x="356481" y="879007"/>
            <a:ext cx="734257" cy="760506"/>
            <a:chOff x="5243759" y="1363788"/>
            <a:chExt cx="734257" cy="760506"/>
          </a:xfrm>
        </p:grpSpPr>
        <p:sp>
          <p:nvSpPr>
            <p:cNvPr id="49" name="Freeform 5">
              <a:extLst>
                <a:ext uri="{FF2B5EF4-FFF2-40B4-BE49-F238E27FC236}">
                  <a16:creationId xmlns:a16="http://schemas.microsoft.com/office/drawing/2014/main" id="{35CE073E-302A-4AA7-98C7-8667DDDCFA1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Freeform 6">
              <a:extLst>
                <a:ext uri="{FF2B5EF4-FFF2-40B4-BE49-F238E27FC236}">
                  <a16:creationId xmlns:a16="http://schemas.microsoft.com/office/drawing/2014/main" id="{4FD1AE2F-DD70-4E93-B905-E052A23F0B1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Freeform 8">
              <a:extLst>
                <a:ext uri="{FF2B5EF4-FFF2-40B4-BE49-F238E27FC236}">
                  <a16:creationId xmlns:a16="http://schemas.microsoft.com/office/drawing/2014/main" id="{E8D529E5-8838-47F0-98A4-2D46F11E499C}"/>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5DA2564-D3DB-48AD-83F0-6CC6B5743960}"/>
              </a:ext>
            </a:extLst>
          </p:cNvPr>
          <p:cNvSpPr>
            <a:spLocks noGrp="1"/>
          </p:cNvSpPr>
          <p:nvPr>
            <p:ph type="title"/>
          </p:nvPr>
        </p:nvSpPr>
        <p:spPr>
          <a:xfrm>
            <a:off x="563563" y="474345"/>
            <a:ext cx="11077574" cy="2954655"/>
          </a:xfrm>
        </p:spPr>
        <p:txBody>
          <a:bodyPr vert="horz" wrap="square" lIns="0" tIns="0" rIns="0" bIns="0" rtlCol="0" anchor="b" anchorCtr="0">
            <a:normAutofit/>
          </a:bodyPr>
          <a:lstStyle>
            <a:lvl1pPr>
              <a:defRPr lang="en-US" sz="6400" dirty="0"/>
            </a:lvl1pPr>
          </a:lstStyle>
          <a:p>
            <a:pPr lvl="0">
              <a:lnSpc>
                <a:spcPct val="100000"/>
              </a:lnSpc>
            </a:pPr>
            <a:r>
              <a:rPr lang="en-US"/>
              <a:t>Click to edit Master title style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fld id="{FE809929-0719-4517-94D6-FDF7F99E70F6}" type="datetime2">
              <a:rPr lang="en-US" smtClean="0"/>
              <a:t>Sunday, September 15, 2024</a:t>
            </a:fld>
            <a:endParaRPr lang="en-US"/>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 name="Text Placeholder 2">
            <a:extLst>
              <a:ext uri="{FF2B5EF4-FFF2-40B4-BE49-F238E27FC236}">
                <a16:creationId xmlns:a16="http://schemas.microsoft.com/office/drawing/2014/main" id="{76EEA752-36DA-440B-8747-0EB2914080EE}"/>
              </a:ext>
            </a:extLst>
          </p:cNvPr>
          <p:cNvSpPr>
            <a:spLocks noGrp="1"/>
          </p:cNvSpPr>
          <p:nvPr>
            <p:ph type="body" idx="1"/>
          </p:nvPr>
        </p:nvSpPr>
        <p:spPr>
          <a:xfrm>
            <a:off x="566271" y="3629772"/>
            <a:ext cx="11074866" cy="2678953"/>
          </a:xfrm>
        </p:spPr>
        <p:txBody>
          <a:bodyPr>
            <a:normAutofit/>
          </a:bodyPr>
          <a:lstStyle>
            <a:lvl1pPr marL="0" indent="0">
              <a:lnSpc>
                <a:spcPct val="110000"/>
              </a:lnSpc>
              <a:spcBef>
                <a:spcPts val="0"/>
              </a:spcBef>
              <a:buNone/>
              <a:defRPr sz="2400">
                <a:solidFill>
                  <a:schemeClr val="tx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1" name="Freeform: Shape 40">
            <a:extLst>
              <a:ext uri="{FF2B5EF4-FFF2-40B4-BE49-F238E27FC236}">
                <a16:creationId xmlns:a16="http://schemas.microsoft.com/office/drawing/2014/main" id="{0BCC02B0-8581-4752-B7BC-3CE1EF17B9F7}"/>
              </a:ext>
            </a:extLst>
          </p:cNvPr>
          <p:cNvSpPr>
            <a:spLocks noChangeAspect="1"/>
          </p:cNvSpPr>
          <p:nvPr/>
        </p:nvSpPr>
        <p:spPr>
          <a:xfrm rot="18900000">
            <a:off x="11209132" y="4448189"/>
            <a:ext cx="999200" cy="1262947"/>
          </a:xfrm>
          <a:custGeom>
            <a:avLst/>
            <a:gdLst>
              <a:gd name="connsiteX0" fmla="*/ 540000 w 999200"/>
              <a:gd name="connsiteY0" fmla="*/ 0 h 1262947"/>
              <a:gd name="connsiteX1" fmla="*/ 999200 w 999200"/>
              <a:gd name="connsiteY1" fmla="*/ 815317 h 1262947"/>
              <a:gd name="connsiteX2" fmla="*/ 552185 w 999200"/>
              <a:gd name="connsiteY2" fmla="*/ 1262333 h 1262947"/>
              <a:gd name="connsiteX3" fmla="*/ 540000 w 999200"/>
              <a:gd name="connsiteY3" fmla="*/ 1262947 h 1262947"/>
              <a:gd name="connsiteX4" fmla="*/ 0 w 999200"/>
              <a:gd name="connsiteY4" fmla="*/ 992947 h 1262947"/>
              <a:gd name="connsiteX5" fmla="*/ 10971 w 999200"/>
              <a:gd name="connsiteY5" fmla="*/ 938533 h 1262947"/>
              <a:gd name="connsiteX6" fmla="*/ 15626 w 999200"/>
              <a:gd name="connsiteY6" fmla="*/ 931034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200" h="1262947">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4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Freeform: Shape 42">
            <a:extLst>
              <a:ext uri="{FF2B5EF4-FFF2-40B4-BE49-F238E27FC236}">
                <a16:creationId xmlns:a16="http://schemas.microsoft.com/office/drawing/2014/main" id="{EA0FF4DB-8180-4D26-AEAE-7ECDB670F71D}"/>
              </a:ext>
            </a:extLst>
          </p:cNvPr>
          <p:cNvSpPr/>
          <p:nvPr/>
        </p:nvSpPr>
        <p:spPr>
          <a:xfrm rot="2700000">
            <a:off x="11686937" y="4853516"/>
            <a:ext cx="540000" cy="978284"/>
          </a:xfrm>
          <a:custGeom>
            <a:avLst/>
            <a:gdLst>
              <a:gd name="connsiteX0" fmla="*/ 113288 w 540000"/>
              <a:gd name="connsiteY0" fmla="*/ 0 h 978284"/>
              <a:gd name="connsiteX1" fmla="*/ 539386 w 540000"/>
              <a:gd name="connsiteY1" fmla="*/ 426099 h 978284"/>
              <a:gd name="connsiteX2" fmla="*/ 540000 w 540000"/>
              <a:gd name="connsiteY2" fmla="*/ 438284 h 978284"/>
              <a:gd name="connsiteX3" fmla="*/ 270000 w 540000"/>
              <a:gd name="connsiteY3" fmla="*/ 978284 h 978284"/>
              <a:gd name="connsiteX4" fmla="*/ 0 w 540000"/>
              <a:gd name="connsiteY4" fmla="*/ 438284 h 978284"/>
              <a:gd name="connsiteX5" fmla="*/ 79081 w 540000"/>
              <a:gd name="connsiteY5" fmla="*/ 56446 h 9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00" h="978284">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5783185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lstStyle>
            <a:lvl1pPr>
              <a:lnSpc>
                <a:spcPct val="100000"/>
              </a:lnSpc>
              <a:defRPr/>
            </a:lvl1pPr>
          </a:lstStyle>
          <a:p>
            <a:r>
              <a:rPr lang="en-US"/>
              <a:t>Click to edit Master title style</a:t>
            </a:r>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fld id="{20E95673-5512-4AAA-9AEB-E00C61EC65D5}" type="datetime2">
              <a:rPr lang="en-US" smtClean="0"/>
              <a:t>Sunday, September 15, 2024</a:t>
            </a:fld>
            <a:endParaRPr lang="en-US"/>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4818556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881275"/>
            <a:ext cx="5437186" cy="535354"/>
          </a:xfrm>
        </p:spPr>
        <p:txBody>
          <a:bodyPr anchor="b">
            <a:norm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577270"/>
            <a:ext cx="5429114"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881275"/>
            <a:ext cx="5436392" cy="535354"/>
          </a:xfrm>
        </p:spPr>
        <p:txBody>
          <a:bodyPr vert="horz" wrap="square" lIns="0" tIns="0" rIns="0" bIns="0" rtlCol="0" anchor="b">
            <a:normAutofit/>
          </a:bodyPr>
          <a:lstStyle>
            <a:lvl1pPr>
              <a:defRPr lang="en-US" sz="1400" b="0" cap="all" spc="200" baseline="0" dirty="0">
                <a:solidFill>
                  <a:schemeClr val="tx1"/>
                </a:solidFill>
              </a:defRPr>
            </a:lvl1pPr>
          </a:lstStyle>
          <a:p>
            <a:pPr marL="0" lvl="0" indent="0">
              <a:buNone/>
            </a:pPr>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577270"/>
            <a:ext cx="5436391"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lstStyle/>
          <a:p>
            <a:fld id="{C13138FA-2E87-4873-8BBA-13E447C9A99A}" type="datetime2">
              <a:rPr lang="en-US" smtClean="0"/>
              <a:t>Sunday, September 15, 2024</a:t>
            </a:fld>
            <a:endParaRPr lang="en-US"/>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lstStyle/>
          <a:p>
            <a:r>
              <a:rPr lang="en-US"/>
              <a:t>Sample Footer</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9886211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p:nvPr>
        </p:nvSpPr>
        <p:spPr>
          <a:xfrm>
            <a:off x="3359149" y="550799"/>
            <a:ext cx="8283313" cy="5542025"/>
          </a:xfrm>
        </p:spPr>
        <p:txBody>
          <a:bodyPr vert="horz" wrap="square" lIns="0" tIns="0" rIns="0" bIns="0" rtlCol="0" anchor="ctr" anchorCtr="0">
            <a:normAutofit/>
          </a:bodyPr>
          <a:lstStyle>
            <a:lvl1pPr>
              <a:defRPr lang="en-US" dirty="0"/>
            </a:lvl1pPr>
          </a:lstStyle>
          <a:p>
            <a:pPr lvl="0">
              <a:lnSpc>
                <a:spcPct val="100000"/>
              </a:lnSpc>
            </a:pPr>
            <a:r>
              <a:rPr lang="en-US"/>
              <a:t>Click to edit Master title style</a:t>
            </a:r>
          </a:p>
        </p:txBody>
      </p:sp>
      <p:sp>
        <p:nvSpPr>
          <p:cNvPr id="3" name="Date Placeholder 2">
            <a:extLst>
              <a:ext uri="{FF2B5EF4-FFF2-40B4-BE49-F238E27FC236}">
                <a16:creationId xmlns:a16="http://schemas.microsoft.com/office/drawing/2014/main" id="{D4F51F65-E111-4656-83BE-CFCDE2DD6CD6}"/>
              </a:ext>
            </a:extLst>
          </p:cNvPr>
          <p:cNvSpPr>
            <a:spLocks noGrp="1"/>
          </p:cNvSpPr>
          <p:nvPr>
            <p:ph type="dt" sz="half" idx="10"/>
          </p:nvPr>
        </p:nvSpPr>
        <p:spPr/>
        <p:txBody>
          <a:bodyPr/>
          <a:lstStyle/>
          <a:p>
            <a:fld id="{D75BB40A-97BD-4BFB-B639-0BFF95FDE8B7}" type="datetime2">
              <a:rPr lang="en-US" smtClean="0"/>
              <a:t>Sunday, September 15, 2024</a:t>
            </a:fld>
            <a:endParaRPr lang="en-US"/>
          </a:p>
        </p:txBody>
      </p:sp>
      <p:sp>
        <p:nvSpPr>
          <p:cNvPr id="4" name="Footer Placeholder 3">
            <a:extLst>
              <a:ext uri="{FF2B5EF4-FFF2-40B4-BE49-F238E27FC236}">
                <a16:creationId xmlns:a16="http://schemas.microsoft.com/office/drawing/2014/main" id="{F9FF82CB-2D17-4918-821E-485475CF243B}"/>
              </a:ext>
            </a:extLst>
          </p:cNvPr>
          <p:cNvSpPr>
            <a:spLocks noGrp="1"/>
          </p:cNvSpPr>
          <p:nvPr>
            <p:ph type="ftr" sz="quarter" idx="11"/>
          </p:nvPr>
        </p:nvSpPr>
        <p:spPr/>
        <p:txBody>
          <a:bodyPr/>
          <a:lstStyle/>
          <a:p>
            <a:r>
              <a:rPr lang="en-US"/>
              <a:t>Sample Footer</a:t>
            </a:r>
          </a:p>
        </p:txBody>
      </p:sp>
      <p:sp>
        <p:nvSpPr>
          <p:cNvPr id="5" name="Slide Number Placeholder 4">
            <a:extLst>
              <a:ext uri="{FF2B5EF4-FFF2-40B4-BE49-F238E27FC236}">
                <a16:creationId xmlns:a16="http://schemas.microsoft.com/office/drawing/2014/main" id="{7B66589D-A056-4817-AE15-39D87FE13169}"/>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9" name="Freeform: Shape 38">
            <a:extLst>
              <a:ext uri="{FF2B5EF4-FFF2-40B4-BE49-F238E27FC236}">
                <a16:creationId xmlns:a16="http://schemas.microsoft.com/office/drawing/2014/main" id="{E489F067-39E1-4757-BC11-6169A343F2E1}"/>
              </a:ext>
            </a:extLst>
          </p:cNvPr>
          <p:cNvSpPr>
            <a:spLocks noChangeAspect="1"/>
          </p:cNvSpPr>
          <p:nvPr/>
        </p:nvSpPr>
        <p:spPr>
          <a:xfrm rot="18900000" flipV="1">
            <a:off x="-410727"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DD231011-607F-42F1-B2D9-2BA8E91CC6AF}"/>
              </a:ext>
            </a:extLst>
          </p:cNvPr>
          <p:cNvSpPr>
            <a:spLocks noChangeAspect="1"/>
          </p:cNvSpPr>
          <p:nvPr/>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Oval 23">
            <a:extLst>
              <a:ext uri="{FF2B5EF4-FFF2-40B4-BE49-F238E27FC236}">
                <a16:creationId xmlns:a16="http://schemas.microsoft.com/office/drawing/2014/main" id="{EC472EFA-56B5-4A41-8D4B-E9F37727F34D}"/>
              </a:ext>
            </a:extLst>
          </p:cNvPr>
          <p:cNvSpPr/>
          <p:nvPr/>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33781B6C-21AD-489D-A3CB-522BB2AC543F}"/>
              </a:ext>
            </a:extLst>
          </p:cNvPr>
          <p:cNvSpPr>
            <a:spLocks noChangeAspect="1"/>
          </p:cNvSpPr>
          <p:nvPr/>
        </p:nvSpPr>
        <p:spPr>
          <a:xfrm>
            <a:off x="1780661"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1" name="Group 50">
            <a:extLst>
              <a:ext uri="{FF2B5EF4-FFF2-40B4-BE49-F238E27FC236}">
                <a16:creationId xmlns:a16="http://schemas.microsoft.com/office/drawing/2014/main" id="{01AD5B80-530E-44CD-8D4A-2796FB214CBF}"/>
              </a:ext>
            </a:extLst>
          </p:cNvPr>
          <p:cNvGrpSpPr/>
          <p:nvPr/>
        </p:nvGrpSpPr>
        <p:grpSpPr>
          <a:xfrm>
            <a:off x="623181" y="1514007"/>
            <a:ext cx="734257" cy="760506"/>
            <a:chOff x="5243759" y="1363788"/>
            <a:chExt cx="734257" cy="760506"/>
          </a:xfrm>
        </p:grpSpPr>
        <p:sp>
          <p:nvSpPr>
            <p:cNvPr id="52" name="Freeform 5">
              <a:extLst>
                <a:ext uri="{FF2B5EF4-FFF2-40B4-BE49-F238E27FC236}">
                  <a16:creationId xmlns:a16="http://schemas.microsoft.com/office/drawing/2014/main" id="{2F746AA8-9050-4515-9B17-BC850368529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Freeform 6">
              <a:extLst>
                <a:ext uri="{FF2B5EF4-FFF2-40B4-BE49-F238E27FC236}">
                  <a16:creationId xmlns:a16="http://schemas.microsoft.com/office/drawing/2014/main" id="{23EC1AC3-1698-46D5-80B7-F22F15E1A5E4}"/>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Freeform 8">
              <a:extLst>
                <a:ext uri="{FF2B5EF4-FFF2-40B4-BE49-F238E27FC236}">
                  <a16:creationId xmlns:a16="http://schemas.microsoft.com/office/drawing/2014/main" id="{73766156-553C-46EB-93FA-4F37CC0FF5CF}"/>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28550441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fld id="{9EE9E0E3-ECF6-4CFE-8698-AEFEBCECC3C0}" type="datetime2">
              <a:rPr lang="en-US" smtClean="0"/>
              <a:t>Sunday, September 15, 2024</a:t>
            </a:fld>
            <a:endParaRPr lang="en-US"/>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r>
              <a:rPr lang="en-US"/>
              <a:t>Sample Footer</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4005138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rmAutofit/>
          </a:bodyPr>
          <a:lstStyle>
            <a:lvl1pPr>
              <a:lnSpc>
                <a:spcPct val="100000"/>
              </a:lnSpc>
              <a:defRPr sz="3200"/>
            </a:lvl1pPr>
          </a:lstStyle>
          <a:p>
            <a:r>
              <a:rPr lang="en-US"/>
              <a:t>Click to edit Master title style</a:t>
            </a:r>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rm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lstStyle/>
          <a:p>
            <a:fld id="{251462FC-960E-4740-921F-B36862979F21}" type="datetime2">
              <a:rPr lang="en-US" smtClean="0"/>
              <a:t>Sunday, September 15, 2024</a:t>
            </a:fld>
            <a:endParaRPr lang="en-US"/>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4911337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F98F1FBA-F8BB-42CF-8B3E-D19AAFEE96C1}"/>
              </a:ext>
            </a:extLst>
          </p:cNvPr>
          <p:cNvGrpSpPr/>
          <p:nvPr/>
        </p:nvGrpSpPr>
        <p:grpSpPr>
          <a:xfrm>
            <a:off x="334964" y="5115518"/>
            <a:ext cx="734257" cy="760506"/>
            <a:chOff x="5243759" y="1363788"/>
            <a:chExt cx="734257" cy="760506"/>
          </a:xfrm>
        </p:grpSpPr>
        <p:sp>
          <p:nvSpPr>
            <p:cNvPr id="18" name="Freeform 5">
              <a:extLst>
                <a:ext uri="{FF2B5EF4-FFF2-40B4-BE49-F238E27FC236}">
                  <a16:creationId xmlns:a16="http://schemas.microsoft.com/office/drawing/2014/main" id="{60EE09DD-C3DB-4266-BCC3-A765CFFBF37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Freeform 6">
              <a:extLst>
                <a:ext uri="{FF2B5EF4-FFF2-40B4-BE49-F238E27FC236}">
                  <a16:creationId xmlns:a16="http://schemas.microsoft.com/office/drawing/2014/main" id="{5F301FE0-96DC-4EFB-BBEE-AED762C337C9}"/>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8">
              <a:extLst>
                <a:ext uri="{FF2B5EF4-FFF2-40B4-BE49-F238E27FC236}">
                  <a16:creationId xmlns:a16="http://schemas.microsoft.com/office/drawing/2014/main" id="{3BEAD276-8850-4C0C-9777-8537000D522A}"/>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E5EE0A0-B07E-479B-9684-4BD09FA4376C}"/>
              </a:ext>
            </a:extLst>
          </p:cNvPr>
          <p:cNvSpPr>
            <a:spLocks noGrp="1"/>
          </p:cNvSpPr>
          <p:nvPr>
            <p:ph type="title"/>
          </p:nvPr>
        </p:nvSpPr>
        <p:spPr>
          <a:xfrm>
            <a:off x="550863" y="575409"/>
            <a:ext cx="4500562" cy="984885"/>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p>
        </p:txBody>
      </p:sp>
      <p:sp>
        <p:nvSpPr>
          <p:cNvPr id="3" name="Picture Placeholder 2">
            <a:extLst>
              <a:ext uri="{FF2B5EF4-FFF2-40B4-BE49-F238E27FC236}">
                <a16:creationId xmlns:a16="http://schemas.microsoft.com/office/drawing/2014/main" id="{C11893A9-3462-4F51-83AE-5D2F124B985F}"/>
              </a:ext>
            </a:extLst>
          </p:cNvPr>
          <p:cNvSpPr>
            <a:spLocks noGrp="1"/>
          </p:cNvSpPr>
          <p:nvPr>
            <p:ph type="pic" idx="1"/>
          </p:nvPr>
        </p:nvSpPr>
        <p:spPr>
          <a:xfrm>
            <a:off x="5267324" y="575409"/>
            <a:ext cx="6373813" cy="5733316"/>
          </a:xfrm>
        </p:spPr>
        <p:txBody>
          <a:bodyPr>
            <a:normAutofit/>
          </a:bodyPr>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BA9240C-79C0-4A88-A476-725DE1B9C28F}"/>
              </a:ext>
            </a:extLst>
          </p:cNvPr>
          <p:cNvSpPr>
            <a:spLocks noGrp="1"/>
          </p:cNvSpPr>
          <p:nvPr>
            <p:ph type="body" sz="half" idx="2"/>
          </p:nvPr>
        </p:nvSpPr>
        <p:spPr>
          <a:xfrm>
            <a:off x="550863" y="1776195"/>
            <a:ext cx="4500562" cy="4532530"/>
          </a:xfrm>
        </p:spPr>
        <p:txBody>
          <a:bodyPr anchor="t" anchorCtr="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lstStyle/>
          <a:p>
            <a:fld id="{E50BC9E2-CB44-4C05-9BB5-496C18A241E0}" type="datetime2">
              <a:rPr lang="en-US" smtClean="0"/>
              <a:t>Sunday, September 15, 2024</a:t>
            </a:fld>
            <a:endParaRPr lang="en-US"/>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0324724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rmAutofit/>
          </a:bodyPr>
          <a:lstStyle/>
          <a:p>
            <a:pPr lvl="0">
              <a:lnSpc>
                <a:spcPct val="100000"/>
              </a:lnSpc>
            </a:pPr>
            <a:r>
              <a:rPr lang="en-US"/>
              <a:t>Click to edit Master title style</a:t>
            </a:r>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900">
                <a:solidFill>
                  <a:schemeClr val="tx1">
                    <a:alpha val="80000"/>
                  </a:schemeClr>
                </a:solidFill>
              </a:defRPr>
            </a:lvl1pPr>
          </a:lstStyle>
          <a:p>
            <a:fld id="{246CB39B-5F4C-4A7E-9BE3-AAFD45576D16}" type="datetime2">
              <a:rPr lang="en-US" smtClean="0"/>
              <a:t>Sunday, September 15, 2024</a:t>
            </a:fld>
            <a:endParaRPr lang="en-US"/>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900">
                <a:solidFill>
                  <a:schemeClr val="tx1">
                    <a:alpha val="80000"/>
                  </a:schemeClr>
                </a:solidFill>
              </a:defRPr>
            </a:lvl1pPr>
          </a:lstStyle>
          <a:p>
            <a:r>
              <a:rPr lang="en-US"/>
              <a:t>Sample Footer</a:t>
            </a:r>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900">
                <a:solidFill>
                  <a:schemeClr val="tx1">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3371659396"/>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ftr="0" dt="0"/>
  <p:txStyles>
    <p:title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50863" y="540773"/>
            <a:ext cx="5437187" cy="1972180"/>
          </a:xfrm>
        </p:spPr>
        <p:txBody>
          <a:bodyPr anchor="b">
            <a:normAutofit/>
          </a:bodyPr>
          <a:lstStyle/>
          <a:p>
            <a:r>
              <a:rPr lang="en-US"/>
              <a:t>Library System Design</a:t>
            </a:r>
          </a:p>
        </p:txBody>
      </p:sp>
      <p:sp>
        <p:nvSpPr>
          <p:cNvPr id="3" name="Subtitle 2"/>
          <p:cNvSpPr>
            <a:spLocks noGrp="1"/>
          </p:cNvSpPr>
          <p:nvPr>
            <p:ph type="subTitle" idx="1"/>
          </p:nvPr>
        </p:nvSpPr>
        <p:spPr>
          <a:xfrm>
            <a:off x="550863" y="4073418"/>
            <a:ext cx="5437187" cy="1884932"/>
          </a:xfrm>
        </p:spPr>
        <p:txBody>
          <a:bodyPr vert="horz" wrap="square" lIns="91440" tIns="45720" rIns="91440" bIns="45720" rtlCol="0" anchor="t">
            <a:normAutofit/>
          </a:bodyPr>
          <a:lstStyle/>
          <a:p>
            <a:r>
              <a:rPr lang="en-US">
                <a:solidFill>
                  <a:schemeClr val="tx1">
                    <a:alpha val="60000"/>
                  </a:schemeClr>
                </a:solidFill>
              </a:rPr>
              <a:t>SON THACH</a:t>
            </a:r>
            <a:endParaRPr lang="en-US">
              <a:solidFill>
                <a:schemeClr val="tx1">
                  <a:alpha val="60000"/>
                </a:schemeClr>
              </a:solidFill>
              <a:ea typeface="Source Sans Pro"/>
            </a:endParaRPr>
          </a:p>
          <a:p>
            <a:r>
              <a:rPr lang="en-US">
                <a:solidFill>
                  <a:schemeClr val="tx1">
                    <a:alpha val="60000"/>
                  </a:schemeClr>
                </a:solidFill>
              </a:rPr>
              <a:t>DUY NGUYEN</a:t>
            </a:r>
            <a:endParaRPr lang="en-US">
              <a:solidFill>
                <a:schemeClr val="tx1">
                  <a:alpha val="60000"/>
                </a:schemeClr>
              </a:solidFill>
              <a:ea typeface="Source Sans Pro"/>
            </a:endParaRPr>
          </a:p>
          <a:p>
            <a:r>
              <a:rPr lang="en-US">
                <a:solidFill>
                  <a:schemeClr val="tx1">
                    <a:alpha val="60000"/>
                  </a:schemeClr>
                </a:solidFill>
              </a:rPr>
              <a:t>EDUARD KOSHKELYAN</a:t>
            </a:r>
            <a:endParaRPr lang="en-US">
              <a:solidFill>
                <a:schemeClr val="tx1">
                  <a:alpha val="60000"/>
                </a:schemeClr>
              </a:solidFill>
              <a:ea typeface="Source Sans Pro"/>
            </a:endParaRPr>
          </a:p>
        </p:txBody>
      </p:sp>
      <p:pic>
        <p:nvPicPr>
          <p:cNvPr id="4" name="Picture 3" descr="Wavy 3D art">
            <a:extLst>
              <a:ext uri="{FF2B5EF4-FFF2-40B4-BE49-F238E27FC236}">
                <a16:creationId xmlns:a16="http://schemas.microsoft.com/office/drawing/2014/main" id="{D7232B9C-B88A-6EC7-3FCE-C6823ECD277B}"/>
              </a:ext>
            </a:extLst>
          </p:cNvPr>
          <p:cNvPicPr>
            <a:picLocks noChangeAspect="1"/>
          </p:cNvPicPr>
          <p:nvPr/>
        </p:nvPicPr>
        <p:blipFill>
          <a:blip r:embed="rId2"/>
          <a:srcRect l="16814" r="5686" b="-1"/>
          <a:stretch/>
        </p:blipFill>
        <p:spPr>
          <a:xfrm>
            <a:off x="6508749" y="862806"/>
            <a:ext cx="5132388" cy="5132388"/>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grpSp>
        <p:nvGrpSpPr>
          <p:cNvPr id="22" name="Group 21">
            <a:extLst>
              <a:ext uri="{FF2B5EF4-FFF2-40B4-BE49-F238E27FC236}">
                <a16:creationId xmlns:a16="http://schemas.microsoft.com/office/drawing/2014/main" id="{73840CF4-F848-4FE0-AEA6-C9E806911B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20950" y="549275"/>
            <a:ext cx="667802" cy="631474"/>
            <a:chOff x="10478914" y="1506691"/>
            <a:chExt cx="667802" cy="631474"/>
          </a:xfrm>
        </p:grpSpPr>
        <p:sp>
          <p:nvSpPr>
            <p:cNvPr id="23" name="Freeform: Shape 22">
              <a:extLst>
                <a:ext uri="{FF2B5EF4-FFF2-40B4-BE49-F238E27FC236}">
                  <a16:creationId xmlns:a16="http://schemas.microsoft.com/office/drawing/2014/main" id="{F4B46153-41DB-494F-9B08-EBCCF27283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Oval 23">
              <a:extLst>
                <a:ext uri="{FF2B5EF4-FFF2-40B4-BE49-F238E27FC236}">
                  <a16:creationId xmlns:a16="http://schemas.microsoft.com/office/drawing/2014/main" id="{7B6D42DA-2D84-4A50-A359-7A5C651B1C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6" name="Oval 25">
            <a:extLst>
              <a:ext uri="{FF2B5EF4-FFF2-40B4-BE49-F238E27FC236}">
                <a16:creationId xmlns:a16="http://schemas.microsoft.com/office/drawing/2014/main" id="{94459D96-B947-4C7F-8BCA-915F8B07C0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2954" y="5171203"/>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 name="Subtitle 2">
            <a:extLst>
              <a:ext uri="{FF2B5EF4-FFF2-40B4-BE49-F238E27FC236}">
                <a16:creationId xmlns:a16="http://schemas.microsoft.com/office/drawing/2014/main" id="{93EE0ED9-244B-CE1C-0A8D-71ED1CA32FD1}"/>
              </a:ext>
            </a:extLst>
          </p:cNvPr>
          <p:cNvSpPr txBox="1">
            <a:spLocks/>
          </p:cNvSpPr>
          <p:nvPr/>
        </p:nvSpPr>
        <p:spPr>
          <a:xfrm>
            <a:off x="535782" y="3159422"/>
            <a:ext cx="4242696" cy="729641"/>
          </a:xfrm>
          <a:prstGeom prst="rect">
            <a:avLst/>
          </a:prstGeom>
        </p:spPr>
        <p:txBody>
          <a:bodyPr vert="horz" wrap="square" lIns="91440" tIns="45720" rIns="91440" bIns="45720" rtlCol="0" anchor="t">
            <a:normAutofit/>
          </a:bodyPr>
          <a:lstStyle>
            <a:lvl1pPr marL="0" indent="0" algn="l" defTabSz="914400" rtl="0" eaLnBrk="1" latinLnBrk="0" hangingPunct="1">
              <a:lnSpc>
                <a:spcPct val="100000"/>
              </a:lnSpc>
              <a:spcBef>
                <a:spcPts val="1000"/>
              </a:spcBef>
              <a:spcAft>
                <a:spcPts val="800"/>
              </a:spcAft>
              <a:buFont typeface="Arial" panose="020B0604020202020204" pitchFamily="34" charset="0"/>
              <a:buNone/>
              <a:defRPr sz="2400" kern="1200">
                <a:solidFill>
                  <a:schemeClr val="tx1">
                    <a:alpha val="80000"/>
                  </a:schemeClr>
                </a:solidFill>
                <a:latin typeface="+mn-lt"/>
                <a:ea typeface="+mn-ea"/>
                <a:cs typeface="+mn-cs"/>
              </a:defRPr>
            </a:lvl1pPr>
            <a:lvl2pPr marL="457200" indent="0" algn="ctr" defTabSz="914400" rtl="0" eaLnBrk="1" latinLnBrk="0" hangingPunct="1">
              <a:lnSpc>
                <a:spcPct val="110000"/>
              </a:lnSpc>
              <a:spcBef>
                <a:spcPts val="500"/>
              </a:spcBef>
              <a:spcAft>
                <a:spcPts val="800"/>
              </a:spcAft>
              <a:buFont typeface="Arial" panose="020B0604020202020204" pitchFamily="34" charset="0"/>
              <a:buNone/>
              <a:defRPr sz="2000" kern="1200">
                <a:solidFill>
                  <a:schemeClr val="tx1">
                    <a:alpha val="60000"/>
                  </a:schemeClr>
                </a:solidFill>
                <a:latin typeface="+mn-lt"/>
                <a:ea typeface="+mn-ea"/>
                <a:cs typeface="+mn-cs"/>
              </a:defRPr>
            </a:lvl2pPr>
            <a:lvl3pPr marL="914400" indent="0" algn="ctr" defTabSz="914400" rtl="0" eaLnBrk="1" latinLnBrk="0" hangingPunct="1">
              <a:lnSpc>
                <a:spcPct val="110000"/>
              </a:lnSpc>
              <a:spcBef>
                <a:spcPts val="500"/>
              </a:spcBef>
              <a:spcAft>
                <a:spcPts val="800"/>
              </a:spcAft>
              <a:buFont typeface="Arial" panose="020B0604020202020204" pitchFamily="34" charset="0"/>
              <a:buNone/>
              <a:defRPr sz="1800" kern="1200">
                <a:solidFill>
                  <a:schemeClr val="tx1">
                    <a:alpha val="60000"/>
                  </a:schemeClr>
                </a:solidFill>
                <a:latin typeface="+mn-lt"/>
                <a:ea typeface="+mn-ea"/>
                <a:cs typeface="+mn-cs"/>
              </a:defRPr>
            </a:lvl3pPr>
            <a:lvl4pPr marL="1371600" indent="0" algn="ctr" defTabSz="914400" rtl="0" eaLnBrk="1" latinLnBrk="0" hangingPunct="1">
              <a:lnSpc>
                <a:spcPct val="110000"/>
              </a:lnSpc>
              <a:spcBef>
                <a:spcPts val="500"/>
              </a:spcBef>
              <a:spcAft>
                <a:spcPts val="800"/>
              </a:spcAft>
              <a:buFont typeface="Arial" panose="020B0604020202020204" pitchFamily="34" charset="0"/>
              <a:buNone/>
              <a:defRPr sz="1600" kern="1200">
                <a:solidFill>
                  <a:schemeClr val="tx1">
                    <a:alpha val="60000"/>
                  </a:schemeClr>
                </a:solidFill>
                <a:latin typeface="+mn-lt"/>
                <a:ea typeface="+mn-ea"/>
                <a:cs typeface="+mn-cs"/>
              </a:defRPr>
            </a:lvl4pPr>
            <a:lvl5pPr marL="1828800" indent="0" algn="ctr" defTabSz="914400" rtl="0" eaLnBrk="1" latinLnBrk="0" hangingPunct="1">
              <a:lnSpc>
                <a:spcPct val="110000"/>
              </a:lnSpc>
              <a:spcBef>
                <a:spcPts val="500"/>
              </a:spcBef>
              <a:spcAft>
                <a:spcPts val="800"/>
              </a:spcAft>
              <a:buFont typeface="Arial" panose="020B0604020202020204" pitchFamily="34" charset="0"/>
              <a:buNone/>
              <a:defRPr sz="1600" kern="1200">
                <a:solidFill>
                  <a:schemeClr val="tx1">
                    <a:alpha val="60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4000">
                <a:solidFill>
                  <a:schemeClr val="tx1"/>
                </a:solidFill>
                <a:latin typeface="+mj-lt"/>
                <a:ea typeface="+mj-ea"/>
                <a:cs typeface="+mj-cs"/>
              </a:rPr>
              <a:t>Group 6</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3" name="Rectangle 92">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1CB0A-89BA-A276-D495-49DAF4E23BBF}"/>
              </a:ext>
            </a:extLst>
          </p:cNvPr>
          <p:cNvSpPr>
            <a:spLocks noGrp="1"/>
          </p:cNvSpPr>
          <p:nvPr>
            <p:ph type="title"/>
          </p:nvPr>
        </p:nvSpPr>
        <p:spPr>
          <a:xfrm>
            <a:off x="550862" y="580363"/>
            <a:ext cx="5437188" cy="1333055"/>
          </a:xfrm>
        </p:spPr>
        <p:txBody>
          <a:bodyPr wrap="square" anchor="t">
            <a:normAutofit/>
          </a:bodyPr>
          <a:lstStyle/>
          <a:p>
            <a:pPr>
              <a:lnSpc>
                <a:spcPct val="90000"/>
              </a:lnSpc>
            </a:pPr>
            <a:r>
              <a:rPr lang="en-US">
                <a:ea typeface="+mj-lt"/>
                <a:cs typeface="+mj-lt"/>
              </a:rPr>
              <a:t>Conclusion with SCI Knowledge</a:t>
            </a:r>
            <a:endParaRPr lang="en-US"/>
          </a:p>
        </p:txBody>
      </p:sp>
      <p:grpSp>
        <p:nvGrpSpPr>
          <p:cNvPr id="94" name="Group 93">
            <a:extLst>
              <a:ext uri="{FF2B5EF4-FFF2-40B4-BE49-F238E27FC236}">
                <a16:creationId xmlns:a16="http://schemas.microsoft.com/office/drawing/2014/main" id="{D0342557-9691-41B1-9FFF-027845ED041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0971" y="1982786"/>
            <a:ext cx="734257" cy="760506"/>
            <a:chOff x="5243759" y="1363788"/>
            <a:chExt cx="734257" cy="760506"/>
          </a:xfrm>
        </p:grpSpPr>
        <p:sp>
          <p:nvSpPr>
            <p:cNvPr id="41" name="Freeform 5">
              <a:extLst>
                <a:ext uri="{FF2B5EF4-FFF2-40B4-BE49-F238E27FC236}">
                  <a16:creationId xmlns:a16="http://schemas.microsoft.com/office/drawing/2014/main" id="{086D6FFF-B330-42B3-9F1F-607CECF8D90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5" name="Freeform 6">
              <a:extLst>
                <a:ext uri="{FF2B5EF4-FFF2-40B4-BE49-F238E27FC236}">
                  <a16:creationId xmlns:a16="http://schemas.microsoft.com/office/drawing/2014/main" id="{8D054D43-E740-4CA9-8197-85FBE2ECCE3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Freeform 8">
              <a:extLst>
                <a:ext uri="{FF2B5EF4-FFF2-40B4-BE49-F238E27FC236}">
                  <a16:creationId xmlns:a16="http://schemas.microsoft.com/office/drawing/2014/main" id="{CB5EB56C-B805-41B2-88BA-B198E68E692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7" name="Graphic 6" descr="Brain in head">
            <a:extLst>
              <a:ext uri="{FF2B5EF4-FFF2-40B4-BE49-F238E27FC236}">
                <a16:creationId xmlns:a16="http://schemas.microsoft.com/office/drawing/2014/main" id="{597A24A0-7608-0043-6D61-563EF3532C6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547813" y="2530474"/>
            <a:ext cx="3779838" cy="3779838"/>
          </a:xfrm>
          <a:custGeom>
            <a:avLst/>
            <a:gdLst/>
            <a:ahLst/>
            <a:cxnLst/>
            <a:rect l="l" t="t" r="r" b="b"/>
            <a:pathLst>
              <a:path w="5773738" h="3779838">
                <a:moveTo>
                  <a:pt x="0" y="0"/>
                </a:moveTo>
                <a:lnTo>
                  <a:pt x="5773738" y="0"/>
                </a:lnTo>
                <a:lnTo>
                  <a:pt x="5773738" y="3779838"/>
                </a:lnTo>
                <a:lnTo>
                  <a:pt x="0" y="3779838"/>
                </a:lnTo>
                <a:close/>
              </a:path>
            </a:pathLst>
          </a:custGeom>
        </p:spPr>
      </p:pic>
      <p:sp>
        <p:nvSpPr>
          <p:cNvPr id="96" name="Content Placeholder 2">
            <a:extLst>
              <a:ext uri="{FF2B5EF4-FFF2-40B4-BE49-F238E27FC236}">
                <a16:creationId xmlns:a16="http://schemas.microsoft.com/office/drawing/2014/main" id="{8CDBC32B-A428-9AF9-9EAA-D70B80D83A3F}"/>
              </a:ext>
            </a:extLst>
          </p:cNvPr>
          <p:cNvSpPr>
            <a:spLocks noGrp="1"/>
          </p:cNvSpPr>
          <p:nvPr>
            <p:ph idx="1"/>
          </p:nvPr>
        </p:nvSpPr>
        <p:spPr>
          <a:xfrm>
            <a:off x="7140575" y="1520825"/>
            <a:ext cx="4500562" cy="4572000"/>
          </a:xfrm>
        </p:spPr>
        <p:txBody>
          <a:bodyPr anchor="t">
            <a:normAutofit/>
          </a:bodyPr>
          <a:lstStyle/>
          <a:p>
            <a:pPr marL="0" indent="0">
              <a:lnSpc>
                <a:spcPct val="100000"/>
              </a:lnSpc>
              <a:buNone/>
            </a:pPr>
            <a:r>
              <a:rPr lang="en-US" sz="1400" b="1">
                <a:solidFill>
                  <a:schemeClr val="tx1"/>
                </a:solidFill>
              </a:rPr>
              <a:t>Problem-solving and alignment with natural </a:t>
            </a:r>
            <a:r>
              <a:rPr lang="vi-VN" sz="1400" b="1">
                <a:solidFill>
                  <a:schemeClr val="tx1"/>
                </a:solidFill>
              </a:rPr>
              <a:t>la</a:t>
            </a:r>
            <a:r>
              <a:rPr lang="en-US" sz="1400" b="1">
                <a:solidFill>
                  <a:schemeClr val="tx1"/>
                </a:solidFill>
              </a:rPr>
              <a:t>w</a:t>
            </a:r>
            <a:r>
              <a:rPr lang="vi-VN" sz="1400" b="1">
                <a:solidFill>
                  <a:schemeClr val="tx1"/>
                </a:solidFill>
              </a:rPr>
              <a:t>: </a:t>
            </a:r>
            <a:r>
              <a:rPr lang="en-US" sz="1400">
                <a:solidFill>
                  <a:schemeClr val="tx1"/>
                </a:solidFill>
              </a:rPr>
              <a:t>In the same way that Transcendental Meditation (TM) allows the mind to settle into a state of deep inner peace and harmony, the process of system design in our library project reflects an alignment with natural law. By ensuring thorough validation rules and a structured flow of operations, we are creating a system that works in harmony, reducing errors and promoting efficiency. This mirrors the alignment of human actions with natural law that results from regular meditation.</a:t>
            </a:r>
            <a:endParaRPr lang="vi-VN" sz="1400">
              <a:solidFill>
                <a:schemeClr val="tx1"/>
              </a:solidFill>
              <a:ea typeface="Source Sans Pro"/>
            </a:endParaRPr>
          </a:p>
          <a:p>
            <a:pPr marL="0" indent="0">
              <a:lnSpc>
                <a:spcPct val="100000"/>
              </a:lnSpc>
              <a:buNone/>
            </a:pPr>
            <a:r>
              <a:rPr lang="en-US" sz="1400" b="1">
                <a:solidFill>
                  <a:schemeClr val="tx1"/>
                </a:solidFill>
              </a:rPr>
              <a:t>Flow of interactions and awareness</a:t>
            </a:r>
            <a:r>
              <a:rPr lang="vi-VN" sz="1400" b="1">
                <a:solidFill>
                  <a:schemeClr val="tx1"/>
                </a:solidFill>
              </a:rPr>
              <a:t>: </a:t>
            </a:r>
            <a:r>
              <a:rPr lang="en-US" sz="1400">
                <a:solidFill>
                  <a:schemeClr val="tx1"/>
                </a:solidFill>
              </a:rPr>
              <a:t>The seamless flow of communication between the UI, business logic, and data access layers in our system can be compared to the flow of awareness in higher states of consciousness. Just as TM practitioners experience a clear, unbroken awareness throughout daily life, our system ensures a smooth interaction from user inputs to data processing. This clarity and efficiency enhance user experience and system reliability, much like the state of enlightenment promotes effortless thinking and action.</a:t>
            </a:r>
            <a:endParaRPr lang="en-US" sz="1400">
              <a:solidFill>
                <a:schemeClr val="tx1"/>
              </a:solidFill>
              <a:ea typeface="Source Sans Pro"/>
            </a:endParaRPr>
          </a:p>
        </p:txBody>
      </p:sp>
    </p:spTree>
    <p:extLst>
      <p:ext uri="{BB962C8B-B14F-4D97-AF65-F5344CB8AC3E}">
        <p14:creationId xmlns:p14="http://schemas.microsoft.com/office/powerpoint/2010/main" val="29468511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Freeform: Shape 47">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Oval 52">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7" name="Oval 56">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9" name="Group 58">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60" name="Freeform: Shape 59">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Oval 26">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Oval 27">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61" name="Rectangle 60">
            <a:extLst>
              <a:ext uri="{FF2B5EF4-FFF2-40B4-BE49-F238E27FC236}">
                <a16:creationId xmlns:a16="http://schemas.microsoft.com/office/drawing/2014/main" id="{E76424EA-2FE7-47E5-99E5-7EDD3063F7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Description automatically generated">
            <a:extLst>
              <a:ext uri="{FF2B5EF4-FFF2-40B4-BE49-F238E27FC236}">
                <a16:creationId xmlns:a16="http://schemas.microsoft.com/office/drawing/2014/main" id="{BAAEB4BA-744D-247E-2D5E-200900DB516F}"/>
              </a:ext>
            </a:extLst>
          </p:cNvPr>
          <p:cNvPicPr>
            <a:picLocks noGrp="1" noChangeAspect="1"/>
          </p:cNvPicPr>
          <p:nvPr>
            <p:ph idx="1"/>
          </p:nvPr>
        </p:nvPicPr>
        <p:blipFill>
          <a:blip r:embed="rId2"/>
          <a:srcRect l="83" r="9252" b="1"/>
          <a:stretch/>
        </p:blipFill>
        <p:spPr>
          <a:xfrm>
            <a:off x="20" y="10"/>
            <a:ext cx="12191981" cy="6857990"/>
          </a:xfrm>
          <a:custGeom>
            <a:avLst/>
            <a:gdLst/>
            <a:ahLst/>
            <a:cxnLst/>
            <a:rect l="l" t="t" r="r" b="b"/>
            <a:pathLst>
              <a:path w="7448551" h="6858000">
                <a:moveTo>
                  <a:pt x="0" y="0"/>
                </a:moveTo>
                <a:lnTo>
                  <a:pt x="7448551" y="0"/>
                </a:lnTo>
                <a:lnTo>
                  <a:pt x="7448551" y="6858000"/>
                </a:lnTo>
                <a:lnTo>
                  <a:pt x="0" y="6858000"/>
                </a:lnTo>
                <a:close/>
              </a:path>
            </a:pathLst>
          </a:custGeom>
        </p:spPr>
      </p:pic>
      <p:sp useBgFill="1">
        <p:nvSpPr>
          <p:cNvPr id="62" name="Rectangle 61">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4345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1CB0A-89BA-A276-D495-49DAF4E23BBF}"/>
              </a:ext>
            </a:extLst>
          </p:cNvPr>
          <p:cNvSpPr>
            <a:spLocks noGrp="1"/>
          </p:cNvSpPr>
          <p:nvPr>
            <p:ph type="title"/>
          </p:nvPr>
        </p:nvSpPr>
        <p:spPr>
          <a:xfrm>
            <a:off x="550864" y="1051551"/>
            <a:ext cx="3565524" cy="2384898"/>
          </a:xfrm>
        </p:spPr>
        <p:txBody>
          <a:bodyPr vert="horz" wrap="square" lIns="0" tIns="0" rIns="0" bIns="0" rtlCol="0" anchor="b" anchorCtr="0">
            <a:normAutofit/>
          </a:bodyPr>
          <a:lstStyle/>
          <a:p>
            <a:r>
              <a:rPr lang="en-US" kern="1200">
                <a:solidFill>
                  <a:schemeClr val="tx1"/>
                </a:solidFill>
                <a:latin typeface="+mj-lt"/>
                <a:ea typeface="+mj-ea"/>
                <a:cs typeface="+mj-cs"/>
              </a:rPr>
              <a:t>Class Diagram</a:t>
            </a:r>
            <a:br>
              <a:rPr lang="en-US" kern="1200">
                <a:solidFill>
                  <a:schemeClr val="tx1"/>
                </a:solidFill>
                <a:latin typeface="+mj-lt"/>
                <a:ea typeface="+mj-ea"/>
                <a:cs typeface="+mj-cs"/>
              </a:rPr>
            </a:br>
            <a:endParaRPr lang="en-US" kern="1200">
              <a:solidFill>
                <a:schemeClr val="tx1"/>
              </a:solidFill>
              <a:latin typeface="+mj-lt"/>
              <a:ea typeface="+mj-ea"/>
              <a:cs typeface="+mj-cs"/>
            </a:endParaRPr>
          </a:p>
        </p:txBody>
      </p:sp>
      <p:grpSp>
        <p:nvGrpSpPr>
          <p:cNvPr id="63" name="Group 62">
            <a:extLst>
              <a:ext uri="{FF2B5EF4-FFF2-40B4-BE49-F238E27FC236}">
                <a16:creationId xmlns:a16="http://schemas.microsoft.com/office/drawing/2014/main" id="{4592A8CB-0B0A-43A5-86F4-712B0C4696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41850" y="444676"/>
            <a:ext cx="667802" cy="631474"/>
            <a:chOff x="10478914" y="1506691"/>
            <a:chExt cx="667802" cy="631474"/>
          </a:xfrm>
        </p:grpSpPr>
        <p:sp>
          <p:nvSpPr>
            <p:cNvPr id="64" name="Freeform: Shape 63">
              <a:extLst>
                <a:ext uri="{FF2B5EF4-FFF2-40B4-BE49-F238E27FC236}">
                  <a16:creationId xmlns:a16="http://schemas.microsoft.com/office/drawing/2014/main" id="{4C63B2AC-3D19-416D-A37F-2DDA8A3651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5" name="Oval 64">
              <a:extLst>
                <a:ext uri="{FF2B5EF4-FFF2-40B4-BE49-F238E27FC236}">
                  <a16:creationId xmlns:a16="http://schemas.microsoft.com/office/drawing/2014/main" id="{8A474391-1271-45F9-A39C-8641371ABC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66" name="Rectangle 65">
            <a:extLst>
              <a:ext uri="{FF2B5EF4-FFF2-40B4-BE49-F238E27FC236}">
                <a16:creationId xmlns:a16="http://schemas.microsoft.com/office/drawing/2014/main" id="{34520CD9-5C02-4804-B8B5-9D167FDA98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7AEC842D-C905-4DEA-B1C3-CA51995C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21219" y="5433223"/>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2086758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1" name="Freeform: Shape 40">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Oval 42">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4" name="Group 4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17" name="Freeform: Shape 16">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Oval 18">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5" name="Rectangle 44">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diagram of a login&#10;&#10;Description automatically generated">
            <a:extLst>
              <a:ext uri="{FF2B5EF4-FFF2-40B4-BE49-F238E27FC236}">
                <a16:creationId xmlns:a16="http://schemas.microsoft.com/office/drawing/2014/main" id="{7770A4E4-BA5F-C110-8893-D21E83BB75AE}"/>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5567" b="4792"/>
          <a:stretch/>
        </p:blipFill>
        <p:spPr>
          <a:xfrm>
            <a:off x="20" y="1"/>
            <a:ext cx="12191980" cy="685800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46" name="Rectangle 45">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1CB0A-89BA-A276-D495-49DAF4E23BBF}"/>
              </a:ext>
            </a:extLst>
          </p:cNvPr>
          <p:cNvSpPr>
            <a:spLocks noGrp="1"/>
          </p:cNvSpPr>
          <p:nvPr>
            <p:ph type="title"/>
          </p:nvPr>
        </p:nvSpPr>
        <p:spPr>
          <a:xfrm>
            <a:off x="550863" y="549275"/>
            <a:ext cx="5437187" cy="2986234"/>
          </a:xfrm>
        </p:spPr>
        <p:txBody>
          <a:bodyPr vert="horz" wrap="square" lIns="0" tIns="0" rIns="0" bIns="0" rtlCol="0" anchor="b" anchorCtr="0">
            <a:normAutofit/>
          </a:bodyPr>
          <a:lstStyle/>
          <a:p>
            <a:r>
              <a:rPr lang="en-US" sz="6400" kern="1200">
                <a:solidFill>
                  <a:schemeClr val="tx1"/>
                </a:solidFill>
                <a:latin typeface="+mj-lt"/>
                <a:ea typeface="+mj-ea"/>
                <a:cs typeface="+mj-cs"/>
              </a:rPr>
              <a:t>Use case</a:t>
            </a:r>
          </a:p>
        </p:txBody>
      </p:sp>
    </p:spTree>
    <p:extLst>
      <p:ext uri="{BB962C8B-B14F-4D97-AF65-F5344CB8AC3E}">
        <p14:creationId xmlns:p14="http://schemas.microsoft.com/office/powerpoint/2010/main" val="26755067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8" name="Rectangle 77">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1CB0A-89BA-A276-D495-49DAF4E23BBF}"/>
              </a:ext>
            </a:extLst>
          </p:cNvPr>
          <p:cNvSpPr>
            <a:spLocks noGrp="1"/>
          </p:cNvSpPr>
          <p:nvPr>
            <p:ph type="title"/>
          </p:nvPr>
        </p:nvSpPr>
        <p:spPr>
          <a:xfrm>
            <a:off x="550864" y="549275"/>
            <a:ext cx="3565524" cy="1997855"/>
          </a:xfrm>
        </p:spPr>
        <p:txBody>
          <a:bodyPr vert="horz" wrap="square" lIns="0" tIns="0" rIns="0" bIns="0" rtlCol="0" anchor="b" anchorCtr="0">
            <a:normAutofit/>
          </a:bodyPr>
          <a:lstStyle/>
          <a:p>
            <a:pPr>
              <a:lnSpc>
                <a:spcPct val="90000"/>
              </a:lnSpc>
            </a:pPr>
            <a:r>
              <a:rPr lang="en-US" sz="3400"/>
              <a:t>Sequence diagram -  Checkout Book Use case</a:t>
            </a:r>
            <a:br>
              <a:rPr lang="en-US" sz="3400"/>
            </a:br>
            <a:endParaRPr lang="en-US" sz="3400"/>
          </a:p>
        </p:txBody>
      </p:sp>
      <p:sp>
        <p:nvSpPr>
          <p:cNvPr id="64" name="Content Placeholder 63">
            <a:extLst>
              <a:ext uri="{FF2B5EF4-FFF2-40B4-BE49-F238E27FC236}">
                <a16:creationId xmlns:a16="http://schemas.microsoft.com/office/drawing/2014/main" id="{CB486B8E-A8A3-38AC-E6C5-A1FA1D8FB5A6}"/>
              </a:ext>
            </a:extLst>
          </p:cNvPr>
          <p:cNvSpPr>
            <a:spLocks noGrp="1"/>
          </p:cNvSpPr>
          <p:nvPr>
            <p:ph idx="1"/>
          </p:nvPr>
        </p:nvSpPr>
        <p:spPr>
          <a:xfrm>
            <a:off x="550863" y="2678400"/>
            <a:ext cx="3565525" cy="3414425"/>
          </a:xfrm>
        </p:spPr>
        <p:txBody>
          <a:bodyPr anchor="t">
            <a:normAutofit/>
          </a:bodyPr>
          <a:lstStyle/>
          <a:p>
            <a:endParaRPr lang="en-US" sz="1600"/>
          </a:p>
        </p:txBody>
      </p:sp>
      <p:pic>
        <p:nvPicPr>
          <p:cNvPr id="12" name="Content Placeholder 11" descr="A diagram of a project&#10;&#10;Description automatically generated">
            <a:extLst>
              <a:ext uri="{FF2B5EF4-FFF2-40B4-BE49-F238E27FC236}">
                <a16:creationId xmlns:a16="http://schemas.microsoft.com/office/drawing/2014/main" id="{D777A1D1-8235-10AB-56E2-08C88F586DCA}"/>
              </a:ext>
            </a:extLst>
          </p:cNvPr>
          <p:cNvPicPr>
            <a:picLocks noChangeAspect="1"/>
          </p:cNvPicPr>
          <p:nvPr/>
        </p:nvPicPr>
        <p:blipFill>
          <a:blip r:embed="rId2"/>
          <a:srcRect r="4180"/>
          <a:stretch/>
        </p:blipFill>
        <p:spPr>
          <a:xfrm>
            <a:off x="4550899" y="10"/>
            <a:ext cx="7641102" cy="6857990"/>
          </a:xfrm>
          <a:custGeom>
            <a:avLst/>
            <a:gdLst/>
            <a:ahLst/>
            <a:cxnLst/>
            <a:rect l="l" t="t" r="r" b="b"/>
            <a:pathLst>
              <a:path w="7641102" h="6858000">
                <a:moveTo>
                  <a:pt x="0" y="0"/>
                </a:moveTo>
                <a:lnTo>
                  <a:pt x="7641102" y="0"/>
                </a:lnTo>
                <a:lnTo>
                  <a:pt x="7641102" y="6858000"/>
                </a:lnTo>
                <a:lnTo>
                  <a:pt x="0" y="6858000"/>
                </a:lnTo>
                <a:close/>
              </a:path>
            </a:pathLst>
          </a:custGeom>
        </p:spPr>
      </p:pic>
      <p:sp>
        <p:nvSpPr>
          <p:cNvPr id="79" name="Rectangle 78">
            <a:extLst>
              <a:ext uri="{FF2B5EF4-FFF2-40B4-BE49-F238E27FC236}">
                <a16:creationId xmlns:a16="http://schemas.microsoft.com/office/drawing/2014/main" id="{6FF3A87B-2255-45E0-A551-C11FAF932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0898" y="5773729"/>
            <a:ext cx="7641102"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007624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6" name="Rectangle 75">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1CB0A-89BA-A276-D495-49DAF4E23BBF}"/>
              </a:ext>
            </a:extLst>
          </p:cNvPr>
          <p:cNvSpPr>
            <a:spLocks noGrp="1"/>
          </p:cNvSpPr>
          <p:nvPr>
            <p:ph type="title"/>
          </p:nvPr>
        </p:nvSpPr>
        <p:spPr>
          <a:xfrm>
            <a:off x="550864" y="549275"/>
            <a:ext cx="3565524" cy="1997855"/>
          </a:xfrm>
        </p:spPr>
        <p:txBody>
          <a:bodyPr vert="horz" wrap="square" lIns="0" tIns="0" rIns="0" bIns="0" rtlCol="0" anchor="b" anchorCtr="0">
            <a:normAutofit/>
          </a:bodyPr>
          <a:lstStyle/>
          <a:p>
            <a:pPr>
              <a:lnSpc>
                <a:spcPct val="90000"/>
              </a:lnSpc>
            </a:pPr>
            <a:r>
              <a:rPr lang="en-US" sz="3400"/>
              <a:t>Sequence diagram -  </a:t>
            </a:r>
            <a:r>
              <a:rPr lang="en-US" sz="3400">
                <a:ea typeface="+mj-lt"/>
                <a:cs typeface="+mj-lt"/>
              </a:rPr>
              <a:t>Add a copy of an existing book.</a:t>
            </a:r>
          </a:p>
          <a:p>
            <a:pPr>
              <a:lnSpc>
                <a:spcPct val="90000"/>
              </a:lnSpc>
            </a:pPr>
            <a:endParaRPr lang="en-US" sz="3400"/>
          </a:p>
        </p:txBody>
      </p:sp>
      <p:sp>
        <p:nvSpPr>
          <p:cNvPr id="73" name="Content Placeholder 72">
            <a:extLst>
              <a:ext uri="{FF2B5EF4-FFF2-40B4-BE49-F238E27FC236}">
                <a16:creationId xmlns:a16="http://schemas.microsoft.com/office/drawing/2014/main" id="{D4F57182-9BAD-68AF-6FDA-F4569D51F84A}"/>
              </a:ext>
            </a:extLst>
          </p:cNvPr>
          <p:cNvSpPr>
            <a:spLocks noGrp="1"/>
          </p:cNvSpPr>
          <p:nvPr>
            <p:ph idx="1"/>
          </p:nvPr>
        </p:nvSpPr>
        <p:spPr>
          <a:xfrm>
            <a:off x="550863" y="2678400"/>
            <a:ext cx="3565525" cy="3414425"/>
          </a:xfrm>
        </p:spPr>
        <p:txBody>
          <a:bodyPr anchor="t">
            <a:normAutofit/>
          </a:bodyPr>
          <a:lstStyle/>
          <a:p>
            <a:endParaRPr lang="en-US" sz="1600"/>
          </a:p>
        </p:txBody>
      </p:sp>
      <p:pic>
        <p:nvPicPr>
          <p:cNvPr id="3" name="Content Placeholder 2" descr="A computer screen shot of a diagram&#10;&#10;Description automatically generated">
            <a:extLst>
              <a:ext uri="{FF2B5EF4-FFF2-40B4-BE49-F238E27FC236}">
                <a16:creationId xmlns:a16="http://schemas.microsoft.com/office/drawing/2014/main" id="{019ABCBE-8CDF-AAFD-5B75-70A24214A3D5}"/>
              </a:ext>
            </a:extLst>
          </p:cNvPr>
          <p:cNvPicPr>
            <a:picLocks noChangeAspect="1"/>
          </p:cNvPicPr>
          <p:nvPr/>
        </p:nvPicPr>
        <p:blipFill>
          <a:blip r:embed="rId2"/>
          <a:srcRect r="1" b="2180"/>
          <a:stretch/>
        </p:blipFill>
        <p:spPr>
          <a:xfrm>
            <a:off x="4550899" y="10"/>
            <a:ext cx="7641102" cy="6857990"/>
          </a:xfrm>
          <a:custGeom>
            <a:avLst/>
            <a:gdLst/>
            <a:ahLst/>
            <a:cxnLst/>
            <a:rect l="l" t="t" r="r" b="b"/>
            <a:pathLst>
              <a:path w="7641102" h="6858000">
                <a:moveTo>
                  <a:pt x="0" y="0"/>
                </a:moveTo>
                <a:lnTo>
                  <a:pt x="7641102" y="0"/>
                </a:lnTo>
                <a:lnTo>
                  <a:pt x="7641102" y="6858000"/>
                </a:lnTo>
                <a:lnTo>
                  <a:pt x="0" y="6858000"/>
                </a:lnTo>
                <a:close/>
              </a:path>
            </a:pathLst>
          </a:custGeom>
        </p:spPr>
      </p:pic>
      <p:sp>
        <p:nvSpPr>
          <p:cNvPr id="78" name="Rectangle 77">
            <a:extLst>
              <a:ext uri="{FF2B5EF4-FFF2-40B4-BE49-F238E27FC236}">
                <a16:creationId xmlns:a16="http://schemas.microsoft.com/office/drawing/2014/main" id="{6FF3A87B-2255-45E0-A551-C11FAF932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0898" y="5773729"/>
            <a:ext cx="7641102"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533153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5" name="Rectangle 84">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1CB0A-89BA-A276-D495-49DAF4E23BBF}"/>
              </a:ext>
            </a:extLst>
          </p:cNvPr>
          <p:cNvSpPr>
            <a:spLocks noGrp="1"/>
          </p:cNvSpPr>
          <p:nvPr>
            <p:ph type="title"/>
          </p:nvPr>
        </p:nvSpPr>
        <p:spPr>
          <a:xfrm>
            <a:off x="550864" y="549275"/>
            <a:ext cx="3565524" cy="1997855"/>
          </a:xfrm>
        </p:spPr>
        <p:txBody>
          <a:bodyPr vert="horz" wrap="square" lIns="0" tIns="0" rIns="0" bIns="0" rtlCol="0" anchor="b" anchorCtr="0">
            <a:normAutofit fontScale="90000"/>
          </a:bodyPr>
          <a:lstStyle/>
          <a:p>
            <a:pPr>
              <a:lnSpc>
                <a:spcPct val="90000"/>
              </a:lnSpc>
            </a:pPr>
            <a:r>
              <a:rPr lang="en-US" sz="3400"/>
              <a:t>Sequence diagram -  </a:t>
            </a:r>
            <a:r>
              <a:rPr lang="en-US" sz="3400">
                <a:ea typeface="+mj-lt"/>
                <a:cs typeface="+mj-lt"/>
              </a:rPr>
              <a:t>Add a new member</a:t>
            </a:r>
            <a:endParaRPr lang="en-US">
              <a:ea typeface="+mj-lt"/>
              <a:cs typeface="+mj-lt"/>
            </a:endParaRPr>
          </a:p>
          <a:p>
            <a:pPr>
              <a:lnSpc>
                <a:spcPct val="90000"/>
              </a:lnSpc>
            </a:pPr>
            <a:endParaRPr lang="en-US" sz="3400">
              <a:ea typeface="+mj-lt"/>
              <a:cs typeface="+mj-lt"/>
            </a:endParaRPr>
          </a:p>
          <a:p>
            <a:pPr>
              <a:lnSpc>
                <a:spcPct val="90000"/>
              </a:lnSpc>
            </a:pPr>
            <a:br>
              <a:rPr lang="en-US" sz="3400"/>
            </a:br>
            <a:endParaRPr lang="en-US" sz="3400"/>
          </a:p>
        </p:txBody>
      </p:sp>
      <p:sp>
        <p:nvSpPr>
          <p:cNvPr id="82" name="Content Placeholder 81">
            <a:extLst>
              <a:ext uri="{FF2B5EF4-FFF2-40B4-BE49-F238E27FC236}">
                <a16:creationId xmlns:a16="http://schemas.microsoft.com/office/drawing/2014/main" id="{CB9F09A9-6F5B-6EF9-32BC-4813818CD7EC}"/>
              </a:ext>
            </a:extLst>
          </p:cNvPr>
          <p:cNvSpPr>
            <a:spLocks noGrp="1"/>
          </p:cNvSpPr>
          <p:nvPr>
            <p:ph idx="1"/>
          </p:nvPr>
        </p:nvSpPr>
        <p:spPr>
          <a:xfrm>
            <a:off x="550863" y="2678400"/>
            <a:ext cx="3565525" cy="3414425"/>
          </a:xfrm>
        </p:spPr>
        <p:txBody>
          <a:bodyPr anchor="t">
            <a:normAutofit/>
          </a:bodyPr>
          <a:lstStyle/>
          <a:p>
            <a:endParaRPr lang="en-US" sz="1600"/>
          </a:p>
        </p:txBody>
      </p:sp>
      <p:pic>
        <p:nvPicPr>
          <p:cNvPr id="4" name="Content Placeholder 3">
            <a:extLst>
              <a:ext uri="{FF2B5EF4-FFF2-40B4-BE49-F238E27FC236}">
                <a16:creationId xmlns:a16="http://schemas.microsoft.com/office/drawing/2014/main" id="{19B8BBA8-A95C-534A-D3B9-02A3622CCAC2}"/>
              </a:ext>
            </a:extLst>
          </p:cNvPr>
          <p:cNvPicPr>
            <a:picLocks noChangeAspect="1"/>
          </p:cNvPicPr>
          <p:nvPr/>
        </p:nvPicPr>
        <p:blipFill>
          <a:blip r:embed="rId2"/>
          <a:srcRect l="9472" r="2" b="2"/>
          <a:stretch/>
        </p:blipFill>
        <p:spPr>
          <a:xfrm>
            <a:off x="4550899" y="10"/>
            <a:ext cx="7641102" cy="6857990"/>
          </a:xfrm>
          <a:custGeom>
            <a:avLst/>
            <a:gdLst/>
            <a:ahLst/>
            <a:cxnLst/>
            <a:rect l="l" t="t" r="r" b="b"/>
            <a:pathLst>
              <a:path w="7641102" h="6858000">
                <a:moveTo>
                  <a:pt x="0" y="0"/>
                </a:moveTo>
                <a:lnTo>
                  <a:pt x="7641102" y="0"/>
                </a:lnTo>
                <a:lnTo>
                  <a:pt x="7641102" y="6858000"/>
                </a:lnTo>
                <a:lnTo>
                  <a:pt x="0" y="6858000"/>
                </a:lnTo>
                <a:close/>
              </a:path>
            </a:pathLst>
          </a:custGeom>
        </p:spPr>
      </p:pic>
      <p:sp>
        <p:nvSpPr>
          <p:cNvPr id="87" name="Rectangle 86">
            <a:extLst>
              <a:ext uri="{FF2B5EF4-FFF2-40B4-BE49-F238E27FC236}">
                <a16:creationId xmlns:a16="http://schemas.microsoft.com/office/drawing/2014/main" id="{6FF3A87B-2255-45E0-A551-C11FAF932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0898" y="5773729"/>
            <a:ext cx="7641102"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45863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0B7752B-728D-4CA3-8923-C4F7F7702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1CB0A-89BA-A276-D495-49DAF4E23BBF}"/>
              </a:ext>
            </a:extLst>
          </p:cNvPr>
          <p:cNvSpPr>
            <a:spLocks noGrp="1"/>
          </p:cNvSpPr>
          <p:nvPr>
            <p:ph type="title"/>
          </p:nvPr>
        </p:nvSpPr>
        <p:spPr>
          <a:xfrm>
            <a:off x="550863" y="549275"/>
            <a:ext cx="3565525" cy="5543549"/>
          </a:xfrm>
        </p:spPr>
        <p:txBody>
          <a:bodyPr wrap="square" anchor="ctr">
            <a:normAutofit/>
          </a:bodyPr>
          <a:lstStyle/>
          <a:p>
            <a:r>
              <a:rPr lang="en-US"/>
              <a:t>Validation rules </a:t>
            </a:r>
            <a:r>
              <a:rPr lang="en-US">
                <a:ea typeface="+mj-lt"/>
                <a:cs typeface="+mj-lt"/>
              </a:rPr>
              <a:t>of UI Windows. </a:t>
            </a:r>
          </a:p>
        </p:txBody>
      </p:sp>
      <p:sp>
        <p:nvSpPr>
          <p:cNvPr id="11" name="Rectangle 10">
            <a:extLst>
              <a:ext uri="{FF2B5EF4-FFF2-40B4-BE49-F238E27FC236}">
                <a16:creationId xmlns:a16="http://schemas.microsoft.com/office/drawing/2014/main" id="{429899A3-416E-4DB5-846D-023526052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0899" y="0"/>
            <a:ext cx="7641102" cy="6858000"/>
          </a:xfrm>
          <a:prstGeom prst="rect">
            <a:avLst/>
          </a:prstGeom>
          <a:solidFill>
            <a:schemeClr val="bg2">
              <a:lumMod val="10000"/>
              <a:lumOff val="9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4C0CA8AA-7BED-A2D6-C5D5-61ADF8DC20D6}"/>
              </a:ext>
            </a:extLst>
          </p:cNvPr>
          <p:cNvGraphicFramePr>
            <a:graphicFrameLocks noGrp="1"/>
          </p:cNvGraphicFramePr>
          <p:nvPr>
            <p:ph idx="1"/>
            <p:extLst>
              <p:ext uri="{D42A27DB-BD31-4B8C-83A1-F6EECF244321}">
                <p14:modId xmlns:p14="http://schemas.microsoft.com/office/powerpoint/2010/main" val="297566960"/>
              </p:ext>
            </p:extLst>
          </p:nvPr>
        </p:nvGraphicFramePr>
        <p:xfrm>
          <a:off x="5267325" y="549275"/>
          <a:ext cx="6373814" cy="5759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790692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0B7752B-728D-4CA3-8923-C4F7F7702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1CB0A-89BA-A276-D495-49DAF4E23BBF}"/>
              </a:ext>
            </a:extLst>
          </p:cNvPr>
          <p:cNvSpPr>
            <a:spLocks noGrp="1"/>
          </p:cNvSpPr>
          <p:nvPr>
            <p:ph type="title"/>
          </p:nvPr>
        </p:nvSpPr>
        <p:spPr>
          <a:xfrm>
            <a:off x="550863" y="549275"/>
            <a:ext cx="3565525" cy="5543549"/>
          </a:xfrm>
        </p:spPr>
        <p:txBody>
          <a:bodyPr wrap="square" anchor="ctr">
            <a:normAutofit/>
          </a:bodyPr>
          <a:lstStyle/>
          <a:p>
            <a:r>
              <a:rPr lang="en-US"/>
              <a:t>Validation rules </a:t>
            </a:r>
            <a:r>
              <a:rPr lang="en-US">
                <a:ea typeface="+mj-lt"/>
                <a:cs typeface="+mj-lt"/>
              </a:rPr>
              <a:t>of UI Windows. </a:t>
            </a:r>
          </a:p>
        </p:txBody>
      </p:sp>
      <p:sp>
        <p:nvSpPr>
          <p:cNvPr id="11" name="Rectangle 10">
            <a:extLst>
              <a:ext uri="{FF2B5EF4-FFF2-40B4-BE49-F238E27FC236}">
                <a16:creationId xmlns:a16="http://schemas.microsoft.com/office/drawing/2014/main" id="{429899A3-416E-4DB5-846D-023526052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0899" y="0"/>
            <a:ext cx="7641102" cy="6858000"/>
          </a:xfrm>
          <a:prstGeom prst="rect">
            <a:avLst/>
          </a:prstGeom>
          <a:solidFill>
            <a:schemeClr val="bg2">
              <a:lumMod val="10000"/>
              <a:lumOff val="9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4C0CA8AA-7BED-A2D6-C5D5-61ADF8DC20D6}"/>
              </a:ext>
            </a:extLst>
          </p:cNvPr>
          <p:cNvGraphicFramePr>
            <a:graphicFrameLocks noGrp="1"/>
          </p:cNvGraphicFramePr>
          <p:nvPr>
            <p:ph idx="1"/>
            <p:extLst>
              <p:ext uri="{D42A27DB-BD31-4B8C-83A1-F6EECF244321}">
                <p14:modId xmlns:p14="http://schemas.microsoft.com/office/powerpoint/2010/main" val="1140442144"/>
              </p:ext>
            </p:extLst>
          </p:nvPr>
        </p:nvGraphicFramePr>
        <p:xfrm>
          <a:off x="5267325" y="549275"/>
          <a:ext cx="6373814" cy="5759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815662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0B7752B-728D-4CA3-8923-C4F7F7702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1CB0A-89BA-A276-D495-49DAF4E23BBF}"/>
              </a:ext>
            </a:extLst>
          </p:cNvPr>
          <p:cNvSpPr>
            <a:spLocks noGrp="1"/>
          </p:cNvSpPr>
          <p:nvPr>
            <p:ph type="title"/>
          </p:nvPr>
        </p:nvSpPr>
        <p:spPr>
          <a:xfrm>
            <a:off x="550863" y="549275"/>
            <a:ext cx="3565525" cy="5543549"/>
          </a:xfrm>
        </p:spPr>
        <p:txBody>
          <a:bodyPr wrap="square" anchor="ctr">
            <a:normAutofit/>
          </a:bodyPr>
          <a:lstStyle/>
          <a:p>
            <a:r>
              <a:rPr lang="en-US"/>
              <a:t>Validation rules </a:t>
            </a:r>
            <a:r>
              <a:rPr lang="en-US">
                <a:ea typeface="+mj-lt"/>
                <a:cs typeface="+mj-lt"/>
              </a:rPr>
              <a:t>of UI Windows. </a:t>
            </a:r>
          </a:p>
        </p:txBody>
      </p:sp>
      <p:sp>
        <p:nvSpPr>
          <p:cNvPr id="11" name="Rectangle 10">
            <a:extLst>
              <a:ext uri="{FF2B5EF4-FFF2-40B4-BE49-F238E27FC236}">
                <a16:creationId xmlns:a16="http://schemas.microsoft.com/office/drawing/2014/main" id="{429899A3-416E-4DB5-846D-023526052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0899" y="0"/>
            <a:ext cx="7641102" cy="6858000"/>
          </a:xfrm>
          <a:prstGeom prst="rect">
            <a:avLst/>
          </a:prstGeom>
          <a:solidFill>
            <a:schemeClr val="bg2">
              <a:lumMod val="10000"/>
              <a:lumOff val="9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4C0CA8AA-7BED-A2D6-C5D5-61ADF8DC20D6}"/>
              </a:ext>
            </a:extLst>
          </p:cNvPr>
          <p:cNvGraphicFramePr>
            <a:graphicFrameLocks noGrp="1"/>
          </p:cNvGraphicFramePr>
          <p:nvPr>
            <p:ph idx="1"/>
            <p:extLst>
              <p:ext uri="{D42A27DB-BD31-4B8C-83A1-F6EECF244321}">
                <p14:modId xmlns:p14="http://schemas.microsoft.com/office/powerpoint/2010/main" val="4060245008"/>
              </p:ext>
            </p:extLst>
          </p:nvPr>
        </p:nvGraphicFramePr>
        <p:xfrm>
          <a:off x="5267325" y="549275"/>
          <a:ext cx="6373814" cy="5759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24946728"/>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Sitka Heading"/>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10</Slides>
  <Notes>0</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3DFloatVTI</vt:lpstr>
      <vt:lpstr>Library System Design</vt:lpstr>
      <vt:lpstr>Class Diagram </vt:lpstr>
      <vt:lpstr>Use case</vt:lpstr>
      <vt:lpstr>Sequence diagram -  Checkout Book Use case </vt:lpstr>
      <vt:lpstr>Sequence diagram -  Add a copy of an existing book. </vt:lpstr>
      <vt:lpstr>Sequence diagram -  Add a new member   </vt:lpstr>
      <vt:lpstr>Validation rules of UI Windows. </vt:lpstr>
      <vt:lpstr>Validation rules of UI Windows. </vt:lpstr>
      <vt:lpstr>Validation rules of UI Windows. </vt:lpstr>
      <vt:lpstr>Conclusion with SCI Knowledge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2</cp:revision>
  <dcterms:created xsi:type="dcterms:W3CDTF">2024-09-14T19:10:44Z</dcterms:created>
  <dcterms:modified xsi:type="dcterms:W3CDTF">2024-09-15T14:14:01Z</dcterms:modified>
</cp:coreProperties>
</file>

<file path=docProps/thumbnail.jpeg>
</file>